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notesSlides/notesSlide1.xml" ContentType="application/vnd.openxmlformats-officedocument.presentationml.notesSlide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notesSlides/notesSlide2.xml" ContentType="application/vnd.openxmlformats-officedocument.presentationml.notesSlide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notesSlides/notesSlide3.xml" ContentType="application/vnd.openxmlformats-officedocument.presentationml.notesSlide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notesSlides/notesSlide4.xml" ContentType="application/vnd.openxmlformats-officedocument.presentationml.notesSlide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notesSlides/notesSlide5.xml" ContentType="application/vnd.openxmlformats-officedocument.presentationml.notesSlide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notesSlides/notesSlide6.xml" ContentType="application/vnd.openxmlformats-officedocument.presentationml.notesSlide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notesSlides/notesSlide7.xml" ContentType="application/vnd.openxmlformats-officedocument.presentationml.notesSlide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notesSlides/notesSlide8.xml" ContentType="application/vnd.openxmlformats-officedocument.presentationml.notesSlide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notesSlides/notesSlide9.xml" ContentType="application/vnd.openxmlformats-officedocument.presentationml.notesSlide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notesSlides/notesSlide10.xml" ContentType="application/vnd.openxmlformats-officedocument.presentationml.notesSlide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notesSlides/notesSlide11.xml" ContentType="application/vnd.openxmlformats-officedocument.presentationml.notesSlide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notesSlides/notesSlide12.xml" ContentType="application/vnd.openxmlformats-officedocument.presentationml.notesSlide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notesSlides/notesSlide13.xml" ContentType="application/vnd.openxmlformats-officedocument.presentationml.notesSlide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notesSlides/notesSlide14.xml" ContentType="application/vnd.openxmlformats-officedocument.presentationml.notesSlide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notesSlides/notesSlide15.xml" ContentType="application/vnd.openxmlformats-officedocument.presentationml.notesSlide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notesSlides/notesSlide16.xml" ContentType="application/vnd.openxmlformats-officedocument.presentationml.notesSlide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notesSlides/notesSlide17.xml" ContentType="application/vnd.openxmlformats-officedocument.presentationml.notesSlide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notesSlides/notesSlide18.xml" ContentType="application/vnd.openxmlformats-officedocument.presentationml.notesSlide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notesSlides/notesSlide19.xml" ContentType="application/vnd.openxmlformats-officedocument.presentationml.notesSlide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notesSlides/notesSlide20.xml" ContentType="application/vnd.openxmlformats-officedocument.presentationml.notesSlide+xml"/>
  <Override PartName="/ppt/theme/themeOverride1.xml" ContentType="application/vnd.openxmlformats-officedocument.themeOverride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notesSlides/notesSlide21.xml" ContentType="application/vnd.openxmlformats-officedocument.presentationml.notesSlide+xml"/>
  <Override PartName="/ppt/theme/themeOverride2.xml" ContentType="application/vnd.openxmlformats-officedocument.themeOverride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notesSlides/notesSlide22.xml" ContentType="application/vnd.openxmlformats-officedocument.presentationml.notesSlide+xml"/>
  <Override PartName="/ppt/theme/themeOverride3.xml" ContentType="application/vnd.openxmlformats-officedocument.themeOverride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notesSlides/notesSlide23.xml" ContentType="application/vnd.openxmlformats-officedocument.presentationml.notesSlide+xml"/>
  <Override PartName="/ppt/theme/themeOverride4.xml" ContentType="application/vnd.openxmlformats-officedocument.themeOverride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notesSlides/notesSlide24.xml" ContentType="application/vnd.openxmlformats-officedocument.presentationml.notesSlide+xml"/>
  <Override PartName="/ppt/theme/themeOverride5.xml" ContentType="application/vnd.openxmlformats-officedocument.themeOverride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notesSlides/notesSlide25.xml" ContentType="application/vnd.openxmlformats-officedocument.presentationml.notesSlide+xml"/>
  <Override PartName="/ppt/theme/themeOverride6.xml" ContentType="application/vnd.openxmlformats-officedocument.themeOverride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notesSlides/notesSlide26.xml" ContentType="application/vnd.openxmlformats-officedocument.presentationml.notesSlide+xml"/>
  <Override PartName="/ppt/theme/themeOverride7.xml" ContentType="application/vnd.openxmlformats-officedocument.themeOverride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notesSlides/notesSlide27.xml" ContentType="application/vnd.openxmlformats-officedocument.presentationml.notesSlide+xml"/>
  <Override PartName="/ppt/theme/themeOverride8.xml" ContentType="application/vnd.openxmlformats-officedocument.themeOverride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notesSlides/notesSlide28.xml" ContentType="application/vnd.openxmlformats-officedocument.presentationml.notesSlide+xml"/>
  <Override PartName="/ppt/theme/themeOverride9.xml" ContentType="application/vnd.openxmlformats-officedocument.themeOverride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notesSlides/notesSlide29.xml" ContentType="application/vnd.openxmlformats-officedocument.presentationml.notesSlide+xml"/>
  <Override PartName="/ppt/theme/themeOverride10.xml" ContentType="application/vnd.openxmlformats-officedocument.themeOverride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notesSlides/notesSlide30.xml" ContentType="application/vnd.openxmlformats-officedocument.presentationml.notesSlide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381" r:id="rId2"/>
    <p:sldId id="382" r:id="rId3"/>
    <p:sldId id="383" r:id="rId4"/>
    <p:sldId id="565" r:id="rId5"/>
    <p:sldId id="567" r:id="rId6"/>
    <p:sldId id="569" r:id="rId7"/>
    <p:sldId id="532" r:id="rId8"/>
    <p:sldId id="545" r:id="rId9"/>
    <p:sldId id="543" r:id="rId10"/>
    <p:sldId id="551" r:id="rId11"/>
    <p:sldId id="540" r:id="rId12"/>
    <p:sldId id="557" r:id="rId13"/>
    <p:sldId id="571" r:id="rId14"/>
    <p:sldId id="553" r:id="rId15"/>
    <p:sldId id="573" r:id="rId16"/>
    <p:sldId id="568" r:id="rId17"/>
    <p:sldId id="534" r:id="rId18"/>
    <p:sldId id="572" r:id="rId19"/>
    <p:sldId id="536" r:id="rId20"/>
    <p:sldId id="537" r:id="rId21"/>
    <p:sldId id="531" r:id="rId22"/>
    <p:sldId id="393" r:id="rId23"/>
    <p:sldId id="504" r:id="rId24"/>
    <p:sldId id="502" r:id="rId25"/>
    <p:sldId id="503" r:id="rId26"/>
    <p:sldId id="505" r:id="rId27"/>
    <p:sldId id="506" r:id="rId28"/>
    <p:sldId id="508" r:id="rId29"/>
    <p:sldId id="507" r:id="rId30"/>
    <p:sldId id="510" r:id="rId31"/>
    <p:sldId id="515" r:id="rId32"/>
    <p:sldId id="514" r:id="rId33"/>
    <p:sldId id="516" r:id="rId34"/>
    <p:sldId id="512" r:id="rId35"/>
    <p:sldId id="513" r:id="rId36"/>
    <p:sldId id="517" r:id="rId37"/>
    <p:sldId id="519" r:id="rId38"/>
    <p:sldId id="490" r:id="rId39"/>
  </p:sldIdLst>
  <p:sldSz cx="12192000" cy="6858000"/>
  <p:notesSz cx="6858000" cy="9144000"/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2" userDrawn="1">
          <p15:clr>
            <a:srgbClr val="A4A3A4"/>
          </p15:clr>
        </p15:guide>
        <p15:guide id="2" pos="37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a Vida Villanueva" initials="MVV" lastIdx="0" clrIdx="0"/>
  <p:cmAuthor id="2" name="sunqiang" initials="s" lastIdx="0" clrIdx="1"/>
  <p:cmAuthor id="3" name="JYB" initials="J" lastIdx="0" clrIdx="2"/>
  <p:cmAuthor id="4" name="yunlo" initials="y" lastIdx="0" clrIdx="3"/>
  <p:cmAuthor id="5" name="Administrator" initials="A" lastIdx="0" clrIdx="4"/>
  <p:cmAuthor id="6" name="宋洁然" initials="宋" lastIdx="0" clrIdx="5"/>
  <p:cmAuthor id="7" name="ming qiu" initials="m" lastIdx="0" clrIdx="6"/>
  <p:cmAuthor id="8" name="1206988966@qq.com" initials="1" lastIdx="0" clrIdx="7"/>
  <p:cmAuthor id="9" name="姜伟光" initials="姜" lastIdx="0" clrIdx="8"/>
  <p:cmAuthor id="10" name="xxh" initials="x" lastIdx="0" clrIdx="9"/>
  <p:cmAuthor id="11" name="潘润恺" initials="p" lastIdx="0" clrIdx="10"/>
  <p:cmAuthor id="12" name="123" initials="1" lastIdx="0" clrIdx="11"/>
  <p:cmAuthor id="13" name="59569" initials="5" lastIdx="0" clrIdx="12"/>
  <p:cmAuthor id="14" name="作者" initials="A" lastIdx="0" clrIdx="13"/>
  <p:cmAuthor id="15" name="WPS" initials="W" lastIdx="0" clrIdx="14"/>
  <p:cmAuthor id="16" name="WPS_1679281038" initials="W" lastIdx="0" clrIdx="15"/>
  <p:cmAuthor id="17" name="fl" initials="l" lastIdx="0" clrIdx="16"/>
  <p:cmAuthor id="18" name="Alf Cao" initials="A" lastIdx="0" clrIdx="17"/>
  <p:cmAuthor id="19" name="WH" initials="W" lastIdx="0" clrIdx="18"/>
  <p:cmAuthor id="20" name="朝前_YBv2qmIj" initials="authorId_491232632" lastIdx="0" clrIdx="19"/>
  <p:cmAuthor id="21" name="Banana" initials="B" lastIdx="1" clrIdx="2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74CB"/>
    <a:srgbClr val="C9E7FF"/>
    <a:srgbClr val="44546A"/>
    <a:srgbClr val="044AFA"/>
    <a:srgbClr val="61738A"/>
    <a:srgbClr val="F0F0F0"/>
    <a:srgbClr val="2C63B6"/>
    <a:srgbClr val="2C96F2"/>
    <a:srgbClr val="FFFFFF"/>
    <a:srgbClr val="F7F9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BBCEB99-E35B-4DFA-8B0F-FA4E2FE2BE66}" styleName="表样式 1 25">
    <a:wholeTbl>
      <a:tcTxStyle>
        <a:fontRef idx="none">
          <a:schemeClr val="tx1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insideH>
          <a:insideV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insideV>
        </a:tcBdr>
        <a:fill>
          <a:solidFill>
            <a:schemeClr val="bg1">
              <a:alpha val="0"/>
            </a:schemeClr>
          </a:solidFill>
        </a:fill>
      </a:tcStyle>
    </a:wholeTbl>
    <a:band2H>
      <a:tcStyle>
        <a:tcBdr/>
        <a:fill>
          <a:solidFill>
            <a:schemeClr val="accent1">
              <a:alpha val="25000"/>
              <a:lumMod val="40000"/>
              <a:lumOff val="60000"/>
            </a:schemeClr>
          </a:solidFill>
        </a:fill>
      </a:tcStyle>
    </a:band2H>
    <a:band1V>
      <a:tcStyle>
        <a:tcBdr/>
        <a:fill>
          <a:solidFill>
            <a:schemeClr val="accent1">
              <a:alpha val="25000"/>
              <a:lumMod val="40000"/>
              <a:lumOff val="60000"/>
            </a:schemeClr>
          </a:solidFill>
        </a:fill>
      </a:tcStyle>
    </a:band1V>
    <a:band2V>
      <a:tcStyle>
        <a:tcBdr/>
        <a:fill>
          <a:solidFill>
            <a:schemeClr val="bg1">
              <a:alpha val="0"/>
            </a:schemeClr>
          </a:solidFill>
        </a:fill>
      </a:tcStyle>
    </a:band2V>
    <a:lastCol>
      <a:tcTxStyle b="on">
        <a:fontRef idx="none">
          <a:schemeClr val="tx1"/>
        </a:fontRef>
      </a:tcTxStyle>
      <a:tcStyle>
        <a:tcBdr>
          <a:left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chemeClr val="accent1">
              <a:alpha val="40000"/>
              <a:lumMod val="40000"/>
              <a:lumOff val="60000"/>
            </a:schemeClr>
          </a:solidFill>
        </a:fill>
      </a:tcStyle>
    </a:lastCol>
    <a:firstCol>
      <a:tcTxStyle b="on">
        <a:fontRef idx="none">
          <a:schemeClr val="tx1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chemeClr val="accent1">
              <a:alpha val="40000"/>
              <a:lumMod val="40000"/>
              <a:lumOff val="60000"/>
            </a:schemeClr>
          </a:solidFill>
        </a:fill>
      </a:tcStyle>
    </a:firstCol>
    <a:lastRow>
      <a:tcTxStyle b="on">
        <a:fontRef idx="none">
          <a:schemeClr val="accent1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bg1">
              <a:alpha val="0"/>
            </a:schemeClr>
          </a:solidFill>
        </a:fill>
      </a:tcStyle>
    </a:lastRow>
    <a:seCell>
      <a:tcStyle>
        <a:tcBdr>
          <a:left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bg1">
              <a:alpha val="0"/>
            </a:schemeClr>
          </a:solidFill>
        </a:fill>
      </a:tcStyle>
    </a:seCell>
    <a:swCell>
      <a:tcTxStyle b="on">
        <a:fontRef idx="none">
          <a:schemeClr val="accent1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bg1">
              <a:alpha val="0"/>
            </a:schemeClr>
          </a:solidFill>
        </a:fill>
      </a:tcStyle>
    </a:swCell>
    <a:firstRow>
      <a:tcTxStyle b="on">
        <a:fontRef idx="none">
          <a:schemeClr val="bg1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insideV>
        </a:tcBdr>
        <a:fill>
          <a:solidFill>
            <a:schemeClr val="accent1"/>
          </a:solidFill>
        </a:fill>
      </a:tcStyle>
    </a:firstRow>
    <a:neCell>
      <a:tcStyle>
        <a:tcBdr>
          <a:left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25" autoAdjust="0"/>
    <p:restoredTop sz="85948" autoAdjust="0"/>
  </p:normalViewPr>
  <p:slideViewPr>
    <p:cSldViewPr snapToGrid="0" showGuides="1">
      <p:cViewPr varScale="1">
        <p:scale>
          <a:sx n="97" d="100"/>
          <a:sy n="97" d="100"/>
        </p:scale>
        <p:origin x="894" y="84"/>
      </p:cViewPr>
      <p:guideLst>
        <p:guide orient="horz" pos="2192"/>
        <p:guide pos="377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FBA69-B7CC-4FB5-995C-F38E4AC542A1}" type="slidenum">
              <a:rPr lang="zh-CN" altLang="en-US" smtClean="0"/>
              <a:t>37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2.xml"/><Relationship Id="rId4" Type="http://schemas.openxmlformats.org/officeDocument/2006/relationships/tags" Target="../tags/tag5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1.xml"/><Relationship Id="rId4" Type="http://schemas.openxmlformats.org/officeDocument/2006/relationships/tags" Target="../tags/tag60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cxnSp>
        <p:nvCxnSpPr>
          <p:cNvPr id="33" name="直接连接符 32"/>
          <p:cNvCxnSpPr/>
          <p:nvPr userDrawn="1"/>
        </p:nvCxnSpPr>
        <p:spPr>
          <a:xfrm>
            <a:off x="1031875" y="3601720"/>
            <a:ext cx="9904095" cy="254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 userDrawn="1"/>
        </p:nvSpPr>
        <p:spPr>
          <a:xfrm>
            <a:off x="1784985" y="3557905"/>
            <a:ext cx="8493125" cy="76200"/>
          </a:xfrm>
          <a:prstGeom prst="rect">
            <a:avLst/>
          </a:prstGeom>
          <a:solidFill>
            <a:srgbClr val="1373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33" name="直接连接符 32"/>
          <p:cNvCxnSpPr/>
          <p:nvPr userDrawn="1"/>
        </p:nvCxnSpPr>
        <p:spPr>
          <a:xfrm>
            <a:off x="192405" y="991235"/>
            <a:ext cx="1012380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 userDrawn="1"/>
        </p:nvSpPr>
        <p:spPr>
          <a:xfrm>
            <a:off x="119380" y="948055"/>
            <a:ext cx="1879600" cy="76200"/>
          </a:xfrm>
          <a:prstGeom prst="rect">
            <a:avLst/>
          </a:prstGeom>
          <a:solidFill>
            <a:srgbClr val="1373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91770" y="172085"/>
            <a:ext cx="11385550" cy="705485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>
                <a:solidFill>
                  <a:srgbClr val="2C63B6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04000"/>
            <a:ext cx="5342400" cy="4140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04000"/>
            <a:ext cx="5342400" cy="4140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2026/9/3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397600"/>
            <a:ext cx="9799200" cy="11052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5040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无边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7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-635" y="6315710"/>
            <a:ext cx="12193270" cy="542290"/>
          </a:xfrm>
          <a:prstGeom prst="rect">
            <a:avLst/>
          </a:prstGeom>
          <a:solidFill>
            <a:srgbClr val="2C63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图片1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512445" y="6305550"/>
            <a:ext cx="4541520" cy="554990"/>
          </a:xfrm>
          <a:prstGeom prst="rect">
            <a:avLst/>
          </a:prstGeom>
        </p:spPr>
      </p:pic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72.xml"/><Relationship Id="rId13" Type="http://schemas.openxmlformats.org/officeDocument/2006/relationships/tags" Target="../tags/tag77.xml"/><Relationship Id="rId18" Type="http://schemas.openxmlformats.org/officeDocument/2006/relationships/tags" Target="../tags/tag82.xml"/><Relationship Id="rId3" Type="http://schemas.openxmlformats.org/officeDocument/2006/relationships/tags" Target="../tags/tag67.xml"/><Relationship Id="rId21" Type="http://schemas.openxmlformats.org/officeDocument/2006/relationships/tags" Target="../tags/tag85.xml"/><Relationship Id="rId7" Type="http://schemas.openxmlformats.org/officeDocument/2006/relationships/tags" Target="../tags/tag71.xml"/><Relationship Id="rId12" Type="http://schemas.openxmlformats.org/officeDocument/2006/relationships/tags" Target="../tags/tag76.xml"/><Relationship Id="rId17" Type="http://schemas.openxmlformats.org/officeDocument/2006/relationships/tags" Target="../tags/tag81.xml"/><Relationship Id="rId2" Type="http://schemas.openxmlformats.org/officeDocument/2006/relationships/tags" Target="../tags/tag66.xml"/><Relationship Id="rId16" Type="http://schemas.openxmlformats.org/officeDocument/2006/relationships/tags" Target="../tags/tag80.xml"/><Relationship Id="rId20" Type="http://schemas.openxmlformats.org/officeDocument/2006/relationships/tags" Target="../tags/tag84.xml"/><Relationship Id="rId1" Type="http://schemas.openxmlformats.org/officeDocument/2006/relationships/tags" Target="../tags/tag65.xml"/><Relationship Id="rId6" Type="http://schemas.openxmlformats.org/officeDocument/2006/relationships/tags" Target="../tags/tag70.xml"/><Relationship Id="rId11" Type="http://schemas.openxmlformats.org/officeDocument/2006/relationships/tags" Target="../tags/tag75.xml"/><Relationship Id="rId24" Type="http://schemas.openxmlformats.org/officeDocument/2006/relationships/slideLayout" Target="../slideLayouts/slideLayout2.xml"/><Relationship Id="rId5" Type="http://schemas.openxmlformats.org/officeDocument/2006/relationships/tags" Target="../tags/tag69.xml"/><Relationship Id="rId15" Type="http://schemas.openxmlformats.org/officeDocument/2006/relationships/tags" Target="../tags/tag79.xml"/><Relationship Id="rId23" Type="http://schemas.openxmlformats.org/officeDocument/2006/relationships/tags" Target="../tags/tag87.xml"/><Relationship Id="rId10" Type="http://schemas.openxmlformats.org/officeDocument/2006/relationships/tags" Target="../tags/tag74.xml"/><Relationship Id="rId19" Type="http://schemas.openxmlformats.org/officeDocument/2006/relationships/tags" Target="../tags/tag83.xml"/><Relationship Id="rId4" Type="http://schemas.openxmlformats.org/officeDocument/2006/relationships/tags" Target="../tags/tag68.xml"/><Relationship Id="rId9" Type="http://schemas.openxmlformats.org/officeDocument/2006/relationships/tags" Target="../tags/tag73.xml"/><Relationship Id="rId14" Type="http://schemas.openxmlformats.org/officeDocument/2006/relationships/tags" Target="../tags/tag78.xml"/><Relationship Id="rId22" Type="http://schemas.openxmlformats.org/officeDocument/2006/relationships/tags" Target="../tags/tag8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10" Type="http://schemas.openxmlformats.org/officeDocument/2006/relationships/image" Target="../media/image4.png"/><Relationship Id="rId4" Type="http://schemas.openxmlformats.org/officeDocument/2006/relationships/tags" Target="../tags/tag94.xml"/><Relationship Id="rId9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100.xml"/><Relationship Id="rId7" Type="http://schemas.openxmlformats.org/officeDocument/2006/relationships/tags" Target="../tags/tag104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image" Target="../media/image6.png"/><Relationship Id="rId5" Type="http://schemas.openxmlformats.org/officeDocument/2006/relationships/tags" Target="../tags/tag102.xml"/><Relationship Id="rId10" Type="http://schemas.openxmlformats.org/officeDocument/2006/relationships/image" Target="../media/image5.png"/><Relationship Id="rId4" Type="http://schemas.openxmlformats.org/officeDocument/2006/relationships/tags" Target="../tags/tag101.xml"/><Relationship Id="rId9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07.xml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9.xml"/><Relationship Id="rId4" Type="http://schemas.openxmlformats.org/officeDocument/2006/relationships/tags" Target="../tags/tag10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12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6" Type="http://schemas.openxmlformats.org/officeDocument/2006/relationships/image" Target="../media/image3.svg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20.xml"/><Relationship Id="rId13" Type="http://schemas.openxmlformats.org/officeDocument/2006/relationships/tags" Target="../tags/tag125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115.xml"/><Relationship Id="rId21" Type="http://schemas.openxmlformats.org/officeDocument/2006/relationships/image" Target="../media/image9.svg"/><Relationship Id="rId7" Type="http://schemas.openxmlformats.org/officeDocument/2006/relationships/tags" Target="../tags/tag119.xml"/><Relationship Id="rId12" Type="http://schemas.openxmlformats.org/officeDocument/2006/relationships/tags" Target="../tags/tag124.xml"/><Relationship Id="rId17" Type="http://schemas.openxmlformats.org/officeDocument/2006/relationships/tags" Target="../tags/tag129.xml"/><Relationship Id="rId2" Type="http://schemas.openxmlformats.org/officeDocument/2006/relationships/tags" Target="../tags/tag114.xml"/><Relationship Id="rId16" Type="http://schemas.openxmlformats.org/officeDocument/2006/relationships/tags" Target="../tags/tag128.xml"/><Relationship Id="rId20" Type="http://schemas.openxmlformats.org/officeDocument/2006/relationships/image" Target="../media/image8.png"/><Relationship Id="rId1" Type="http://schemas.openxmlformats.org/officeDocument/2006/relationships/tags" Target="../tags/tag113.xml"/><Relationship Id="rId6" Type="http://schemas.openxmlformats.org/officeDocument/2006/relationships/tags" Target="../tags/tag118.xml"/><Relationship Id="rId11" Type="http://schemas.openxmlformats.org/officeDocument/2006/relationships/tags" Target="../tags/tag123.xml"/><Relationship Id="rId5" Type="http://schemas.openxmlformats.org/officeDocument/2006/relationships/tags" Target="../tags/tag117.xml"/><Relationship Id="rId15" Type="http://schemas.openxmlformats.org/officeDocument/2006/relationships/tags" Target="../tags/tag127.xml"/><Relationship Id="rId23" Type="http://schemas.openxmlformats.org/officeDocument/2006/relationships/image" Target="../media/image11.svg"/><Relationship Id="rId10" Type="http://schemas.openxmlformats.org/officeDocument/2006/relationships/tags" Target="../tags/tag122.xml"/><Relationship Id="rId19" Type="http://schemas.openxmlformats.org/officeDocument/2006/relationships/notesSlide" Target="../notesSlides/notesSlide3.xml"/><Relationship Id="rId4" Type="http://schemas.openxmlformats.org/officeDocument/2006/relationships/tags" Target="../tags/tag116.xml"/><Relationship Id="rId9" Type="http://schemas.openxmlformats.org/officeDocument/2006/relationships/tags" Target="../tags/tag121.xml"/><Relationship Id="rId14" Type="http://schemas.openxmlformats.org/officeDocument/2006/relationships/tags" Target="../tags/tag126.xml"/><Relationship Id="rId2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134.xml"/><Relationship Id="rId7" Type="http://schemas.openxmlformats.org/officeDocument/2006/relationships/tags" Target="../tags/tag138.xml"/><Relationship Id="rId12" Type="http://schemas.openxmlformats.org/officeDocument/2006/relationships/image" Target="../media/image15.png"/><Relationship Id="rId2" Type="http://schemas.openxmlformats.org/officeDocument/2006/relationships/tags" Target="../tags/tag133.xml"/><Relationship Id="rId1" Type="http://schemas.openxmlformats.org/officeDocument/2006/relationships/tags" Target="../tags/tag132.xml"/><Relationship Id="rId6" Type="http://schemas.openxmlformats.org/officeDocument/2006/relationships/tags" Target="../tags/tag137.xml"/><Relationship Id="rId11" Type="http://schemas.openxmlformats.org/officeDocument/2006/relationships/image" Target="../media/image14.png"/><Relationship Id="rId5" Type="http://schemas.openxmlformats.org/officeDocument/2006/relationships/tags" Target="../tags/tag136.xml"/><Relationship Id="rId10" Type="http://schemas.openxmlformats.org/officeDocument/2006/relationships/image" Target="../media/image13.png"/><Relationship Id="rId4" Type="http://schemas.openxmlformats.org/officeDocument/2006/relationships/tags" Target="../tags/tag135.xml"/><Relationship Id="rId9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41.xml"/><Relationship Id="rId2" Type="http://schemas.openxmlformats.org/officeDocument/2006/relationships/tags" Target="../tags/tag140.xml"/><Relationship Id="rId1" Type="http://schemas.openxmlformats.org/officeDocument/2006/relationships/tags" Target="../tags/tag139.xml"/><Relationship Id="rId6" Type="http://schemas.openxmlformats.org/officeDocument/2006/relationships/image" Target="../media/image16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3.xml"/><Relationship Id="rId1" Type="http://schemas.openxmlformats.org/officeDocument/2006/relationships/tags" Target="../tags/tag142.xml"/><Relationship Id="rId4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tags" Target="../tags/tag156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146.xml"/><Relationship Id="rId21" Type="http://schemas.openxmlformats.org/officeDocument/2006/relationships/image" Target="../media/image18.png"/><Relationship Id="rId7" Type="http://schemas.openxmlformats.org/officeDocument/2006/relationships/tags" Target="../tags/tag150.xml"/><Relationship Id="rId12" Type="http://schemas.openxmlformats.org/officeDocument/2006/relationships/tags" Target="../tags/tag155.xml"/><Relationship Id="rId17" Type="http://schemas.openxmlformats.org/officeDocument/2006/relationships/tags" Target="../tags/tag160.xml"/><Relationship Id="rId2" Type="http://schemas.openxmlformats.org/officeDocument/2006/relationships/tags" Target="../tags/tag145.xml"/><Relationship Id="rId16" Type="http://schemas.openxmlformats.org/officeDocument/2006/relationships/tags" Target="../tags/tag159.xml"/><Relationship Id="rId20" Type="http://schemas.openxmlformats.org/officeDocument/2006/relationships/image" Target="../media/image17.png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tags" Target="../tags/tag154.xml"/><Relationship Id="rId5" Type="http://schemas.openxmlformats.org/officeDocument/2006/relationships/tags" Target="../tags/tag148.xml"/><Relationship Id="rId15" Type="http://schemas.openxmlformats.org/officeDocument/2006/relationships/tags" Target="../tags/tag158.xml"/><Relationship Id="rId10" Type="http://schemas.openxmlformats.org/officeDocument/2006/relationships/tags" Target="../tags/tag153.xml"/><Relationship Id="rId19" Type="http://schemas.openxmlformats.org/officeDocument/2006/relationships/notesSlide" Target="../notesSlides/notesSlide8.xml"/><Relationship Id="rId4" Type="http://schemas.openxmlformats.org/officeDocument/2006/relationships/tags" Target="../tags/tag147.xml"/><Relationship Id="rId9" Type="http://schemas.openxmlformats.org/officeDocument/2006/relationships/tags" Target="../tags/tag152.xml"/><Relationship Id="rId14" Type="http://schemas.openxmlformats.org/officeDocument/2006/relationships/tags" Target="../tags/tag157.xml"/><Relationship Id="rId22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68.xml"/><Relationship Id="rId13" Type="http://schemas.openxmlformats.org/officeDocument/2006/relationships/tags" Target="../tags/tag173.xml"/><Relationship Id="rId18" Type="http://schemas.openxmlformats.org/officeDocument/2006/relationships/tags" Target="../tags/tag178.xml"/><Relationship Id="rId3" Type="http://schemas.openxmlformats.org/officeDocument/2006/relationships/tags" Target="../tags/tag163.xml"/><Relationship Id="rId21" Type="http://schemas.openxmlformats.org/officeDocument/2006/relationships/tags" Target="../tags/tag181.xml"/><Relationship Id="rId7" Type="http://schemas.openxmlformats.org/officeDocument/2006/relationships/tags" Target="../tags/tag167.xml"/><Relationship Id="rId12" Type="http://schemas.openxmlformats.org/officeDocument/2006/relationships/tags" Target="../tags/tag172.xml"/><Relationship Id="rId17" Type="http://schemas.openxmlformats.org/officeDocument/2006/relationships/tags" Target="../tags/tag177.xml"/><Relationship Id="rId2" Type="http://schemas.openxmlformats.org/officeDocument/2006/relationships/tags" Target="../tags/tag162.xml"/><Relationship Id="rId16" Type="http://schemas.openxmlformats.org/officeDocument/2006/relationships/tags" Target="../tags/tag176.xml"/><Relationship Id="rId20" Type="http://schemas.openxmlformats.org/officeDocument/2006/relationships/tags" Target="../tags/tag180.xml"/><Relationship Id="rId1" Type="http://schemas.openxmlformats.org/officeDocument/2006/relationships/tags" Target="../tags/tag161.xml"/><Relationship Id="rId6" Type="http://schemas.openxmlformats.org/officeDocument/2006/relationships/tags" Target="../tags/tag166.xml"/><Relationship Id="rId11" Type="http://schemas.openxmlformats.org/officeDocument/2006/relationships/tags" Target="../tags/tag171.xml"/><Relationship Id="rId24" Type="http://schemas.openxmlformats.org/officeDocument/2006/relationships/notesSlide" Target="../notesSlides/notesSlide9.xml"/><Relationship Id="rId5" Type="http://schemas.openxmlformats.org/officeDocument/2006/relationships/tags" Target="../tags/tag165.xml"/><Relationship Id="rId15" Type="http://schemas.openxmlformats.org/officeDocument/2006/relationships/tags" Target="../tags/tag175.xml"/><Relationship Id="rId23" Type="http://schemas.openxmlformats.org/officeDocument/2006/relationships/slideLayout" Target="../slideLayouts/slideLayout2.xml"/><Relationship Id="rId10" Type="http://schemas.openxmlformats.org/officeDocument/2006/relationships/tags" Target="../tags/tag170.xml"/><Relationship Id="rId19" Type="http://schemas.openxmlformats.org/officeDocument/2006/relationships/tags" Target="../tags/tag179.xml"/><Relationship Id="rId4" Type="http://schemas.openxmlformats.org/officeDocument/2006/relationships/tags" Target="../tags/tag164.xml"/><Relationship Id="rId9" Type="http://schemas.openxmlformats.org/officeDocument/2006/relationships/tags" Target="../tags/tag169.xml"/><Relationship Id="rId14" Type="http://schemas.openxmlformats.org/officeDocument/2006/relationships/tags" Target="../tags/tag174.xml"/><Relationship Id="rId22" Type="http://schemas.openxmlformats.org/officeDocument/2006/relationships/tags" Target="../tags/tag18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90.xml"/><Relationship Id="rId13" Type="http://schemas.openxmlformats.org/officeDocument/2006/relationships/tags" Target="../tags/tag195.xml"/><Relationship Id="rId18" Type="http://schemas.openxmlformats.org/officeDocument/2006/relationships/tags" Target="../tags/tag200.xml"/><Relationship Id="rId3" Type="http://schemas.openxmlformats.org/officeDocument/2006/relationships/tags" Target="../tags/tag185.xml"/><Relationship Id="rId7" Type="http://schemas.openxmlformats.org/officeDocument/2006/relationships/tags" Target="../tags/tag189.xml"/><Relationship Id="rId12" Type="http://schemas.openxmlformats.org/officeDocument/2006/relationships/tags" Target="../tags/tag194.xml"/><Relationship Id="rId17" Type="http://schemas.openxmlformats.org/officeDocument/2006/relationships/tags" Target="../tags/tag199.xml"/><Relationship Id="rId2" Type="http://schemas.openxmlformats.org/officeDocument/2006/relationships/tags" Target="../tags/tag184.xml"/><Relationship Id="rId16" Type="http://schemas.openxmlformats.org/officeDocument/2006/relationships/tags" Target="../tags/tag198.xml"/><Relationship Id="rId20" Type="http://schemas.openxmlformats.org/officeDocument/2006/relationships/notesSlide" Target="../notesSlides/notesSlide10.xml"/><Relationship Id="rId1" Type="http://schemas.openxmlformats.org/officeDocument/2006/relationships/tags" Target="../tags/tag183.xml"/><Relationship Id="rId6" Type="http://schemas.openxmlformats.org/officeDocument/2006/relationships/tags" Target="../tags/tag188.xml"/><Relationship Id="rId11" Type="http://schemas.openxmlformats.org/officeDocument/2006/relationships/tags" Target="../tags/tag193.xml"/><Relationship Id="rId5" Type="http://schemas.openxmlformats.org/officeDocument/2006/relationships/tags" Target="../tags/tag187.xml"/><Relationship Id="rId15" Type="http://schemas.openxmlformats.org/officeDocument/2006/relationships/tags" Target="../tags/tag197.xml"/><Relationship Id="rId10" Type="http://schemas.openxmlformats.org/officeDocument/2006/relationships/tags" Target="../tags/tag192.xml"/><Relationship Id="rId19" Type="http://schemas.openxmlformats.org/officeDocument/2006/relationships/slideLayout" Target="../slideLayouts/slideLayout2.xml"/><Relationship Id="rId4" Type="http://schemas.openxmlformats.org/officeDocument/2006/relationships/tags" Target="../tags/tag186.xml"/><Relationship Id="rId9" Type="http://schemas.openxmlformats.org/officeDocument/2006/relationships/tags" Target="../tags/tag191.xml"/><Relationship Id="rId14" Type="http://schemas.openxmlformats.org/officeDocument/2006/relationships/tags" Target="../tags/tag19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3" Type="http://schemas.openxmlformats.org/officeDocument/2006/relationships/tags" Target="../tags/tag203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202.xml"/><Relationship Id="rId1" Type="http://schemas.openxmlformats.org/officeDocument/2006/relationships/tags" Target="../tags/tag201.xml"/><Relationship Id="rId6" Type="http://schemas.openxmlformats.org/officeDocument/2006/relationships/tags" Target="../tags/tag206.xml"/><Relationship Id="rId5" Type="http://schemas.openxmlformats.org/officeDocument/2006/relationships/tags" Target="../tags/tag205.xml"/><Relationship Id="rId4" Type="http://schemas.openxmlformats.org/officeDocument/2006/relationships/tags" Target="../tags/tag204.xml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209.xml"/><Relationship Id="rId2" Type="http://schemas.openxmlformats.org/officeDocument/2006/relationships/tags" Target="../tags/tag208.xml"/><Relationship Id="rId1" Type="http://schemas.openxmlformats.org/officeDocument/2006/relationships/tags" Target="../tags/tag20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" Type="http://schemas.openxmlformats.org/officeDocument/2006/relationships/tags" Target="../tags/tag210.xml"/><Relationship Id="rId6" Type="http://schemas.openxmlformats.org/officeDocument/2006/relationships/image" Target="../media/image23.pn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215.xml"/><Relationship Id="rId2" Type="http://schemas.openxmlformats.org/officeDocument/2006/relationships/tags" Target="../tags/tag214.xml"/><Relationship Id="rId1" Type="http://schemas.openxmlformats.org/officeDocument/2006/relationships/tags" Target="../tags/tag213.xml"/><Relationship Id="rId6" Type="http://schemas.openxmlformats.org/officeDocument/2006/relationships/image" Target="../media/image24.pn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220.xml"/><Relationship Id="rId2" Type="http://schemas.openxmlformats.org/officeDocument/2006/relationships/tags" Target="../tags/tag219.xml"/><Relationship Id="rId1" Type="http://schemas.openxmlformats.org/officeDocument/2006/relationships/tags" Target="../tags/tag218.xml"/><Relationship Id="rId6" Type="http://schemas.openxmlformats.org/officeDocument/2006/relationships/image" Target="../media/image3.svg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223.xml"/><Relationship Id="rId2" Type="http://schemas.openxmlformats.org/officeDocument/2006/relationships/tags" Target="../tags/tag222.xml"/><Relationship Id="rId1" Type="http://schemas.openxmlformats.org/officeDocument/2006/relationships/tags" Target="../tags/tag221.xml"/><Relationship Id="rId6" Type="http://schemas.openxmlformats.org/officeDocument/2006/relationships/image" Target="../media/image26.png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226.xml"/><Relationship Id="rId2" Type="http://schemas.openxmlformats.org/officeDocument/2006/relationships/tags" Target="../tags/tag225.xml"/><Relationship Id="rId1" Type="http://schemas.openxmlformats.org/officeDocument/2006/relationships/tags" Target="../tags/tag224.xml"/><Relationship Id="rId6" Type="http://schemas.openxmlformats.org/officeDocument/2006/relationships/image" Target="../media/image27.png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229.xml"/><Relationship Id="rId2" Type="http://schemas.openxmlformats.org/officeDocument/2006/relationships/tags" Target="../tags/tag228.xml"/><Relationship Id="rId1" Type="http://schemas.openxmlformats.org/officeDocument/2006/relationships/tags" Target="../tags/tag227.xml"/><Relationship Id="rId6" Type="http://schemas.openxmlformats.org/officeDocument/2006/relationships/image" Target="../media/image28.png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232.xml"/><Relationship Id="rId2" Type="http://schemas.openxmlformats.org/officeDocument/2006/relationships/tags" Target="../tags/tag231.xml"/><Relationship Id="rId1" Type="http://schemas.openxmlformats.org/officeDocument/2006/relationships/tags" Target="../tags/tag230.xml"/><Relationship Id="rId6" Type="http://schemas.openxmlformats.org/officeDocument/2006/relationships/image" Target="../media/image29.png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235.xml"/><Relationship Id="rId2" Type="http://schemas.openxmlformats.org/officeDocument/2006/relationships/tags" Target="../tags/tag234.xml"/><Relationship Id="rId1" Type="http://schemas.openxmlformats.org/officeDocument/2006/relationships/tags" Target="../tags/tag233.xml"/><Relationship Id="rId6" Type="http://schemas.openxmlformats.org/officeDocument/2006/relationships/image" Target="../media/image30.png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238.xml"/><Relationship Id="rId2" Type="http://schemas.openxmlformats.org/officeDocument/2006/relationships/tags" Target="../tags/tag237.xml"/><Relationship Id="rId1" Type="http://schemas.openxmlformats.org/officeDocument/2006/relationships/tags" Target="../tags/tag236.xml"/><Relationship Id="rId6" Type="http://schemas.openxmlformats.org/officeDocument/2006/relationships/image" Target="../media/image31.png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240.xml"/><Relationship Id="rId2" Type="http://schemas.openxmlformats.org/officeDocument/2006/relationships/tags" Target="../tags/tag239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2.png"/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tags" Target="../tags/tag242.xml"/><Relationship Id="rId7" Type="http://schemas.openxmlformats.org/officeDocument/2006/relationships/image" Target="../media/image33.png"/><Relationship Id="rId2" Type="http://schemas.openxmlformats.org/officeDocument/2006/relationships/tags" Target="../tags/tag241.xml"/><Relationship Id="rId1" Type="http://schemas.openxmlformats.org/officeDocument/2006/relationships/themeOverride" Target="../theme/themeOverride2.xml"/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4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245.xml"/><Relationship Id="rId7" Type="http://schemas.openxmlformats.org/officeDocument/2006/relationships/image" Target="../media/image34.png"/><Relationship Id="rId2" Type="http://schemas.openxmlformats.org/officeDocument/2006/relationships/tags" Target="../tags/tag244.xml"/><Relationship Id="rId1" Type="http://schemas.openxmlformats.org/officeDocument/2006/relationships/themeOverride" Target="../theme/themeOverride3.xml"/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4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tags" Target="../tags/tag248.xml"/><Relationship Id="rId7" Type="http://schemas.openxmlformats.org/officeDocument/2006/relationships/image" Target="../media/image35.png"/><Relationship Id="rId2" Type="http://schemas.openxmlformats.org/officeDocument/2006/relationships/tags" Target="../tags/tag247.xml"/><Relationship Id="rId1" Type="http://schemas.openxmlformats.org/officeDocument/2006/relationships/themeOverride" Target="../theme/themeOverride4.xml"/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4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251.xml"/><Relationship Id="rId7" Type="http://schemas.openxmlformats.org/officeDocument/2006/relationships/image" Target="../media/image37.png"/><Relationship Id="rId2" Type="http://schemas.openxmlformats.org/officeDocument/2006/relationships/tags" Target="../tags/tag250.xml"/><Relationship Id="rId1" Type="http://schemas.openxmlformats.org/officeDocument/2006/relationships/themeOverride" Target="../theme/themeOverride5.xml"/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5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tags" Target="../tags/tag254.xml"/><Relationship Id="rId7" Type="http://schemas.openxmlformats.org/officeDocument/2006/relationships/image" Target="../media/image38.png"/><Relationship Id="rId2" Type="http://schemas.openxmlformats.org/officeDocument/2006/relationships/tags" Target="../tags/tag253.xml"/><Relationship Id="rId1" Type="http://schemas.openxmlformats.org/officeDocument/2006/relationships/themeOverride" Target="../theme/themeOverride6.xml"/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5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257.xml"/><Relationship Id="rId7" Type="http://schemas.openxmlformats.org/officeDocument/2006/relationships/image" Target="../media/image40.png"/><Relationship Id="rId2" Type="http://schemas.openxmlformats.org/officeDocument/2006/relationships/tags" Target="../tags/tag256.xml"/><Relationship Id="rId1" Type="http://schemas.openxmlformats.org/officeDocument/2006/relationships/themeOverride" Target="../theme/themeOverride7.xml"/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58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tags" Target="../tags/tag260.xml"/><Relationship Id="rId7" Type="http://schemas.openxmlformats.org/officeDocument/2006/relationships/image" Target="../media/image41.png"/><Relationship Id="rId2" Type="http://schemas.openxmlformats.org/officeDocument/2006/relationships/tags" Target="../tags/tag259.xml"/><Relationship Id="rId1" Type="http://schemas.openxmlformats.org/officeDocument/2006/relationships/themeOverride" Target="../theme/themeOverride8.xml"/><Relationship Id="rId6" Type="http://schemas.openxmlformats.org/officeDocument/2006/relationships/notesSlide" Target="../notesSlides/notesSlide2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6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tags" Target="../tags/tag263.xml"/><Relationship Id="rId7" Type="http://schemas.openxmlformats.org/officeDocument/2006/relationships/image" Target="../media/image43.png"/><Relationship Id="rId2" Type="http://schemas.openxmlformats.org/officeDocument/2006/relationships/tags" Target="../tags/tag262.xml"/><Relationship Id="rId1" Type="http://schemas.openxmlformats.org/officeDocument/2006/relationships/themeOverride" Target="../theme/themeOverride9.xml"/><Relationship Id="rId6" Type="http://schemas.openxmlformats.org/officeDocument/2006/relationships/notesSlide" Target="../notesSlides/notesSlide29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6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tags" Target="../tags/tag266.xml"/><Relationship Id="rId7" Type="http://schemas.openxmlformats.org/officeDocument/2006/relationships/image" Target="../media/image44.png"/><Relationship Id="rId2" Type="http://schemas.openxmlformats.org/officeDocument/2006/relationships/tags" Target="../tags/tag265.xml"/><Relationship Id="rId1" Type="http://schemas.openxmlformats.org/officeDocument/2006/relationships/themeOverride" Target="../theme/themeOverride10.xml"/><Relationship Id="rId6" Type="http://schemas.openxmlformats.org/officeDocument/2006/relationships/notesSlide" Target="../notesSlides/notesSlide30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6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tags" Target="../tags/tag270.xml"/><Relationship Id="rId2" Type="http://schemas.openxmlformats.org/officeDocument/2006/relationships/tags" Target="../tags/tag269.xml"/><Relationship Id="rId1" Type="http://schemas.openxmlformats.org/officeDocument/2006/relationships/tags" Target="../tags/tag268.xml"/><Relationship Id="rId6" Type="http://schemas.openxmlformats.org/officeDocument/2006/relationships/image" Target="../media/image3.svg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577340" y="2136775"/>
            <a:ext cx="9037320" cy="1337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54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方正公文小标宋" panose="02000500000000000000" charset="-122"/>
                <a:sym typeface="+mn-ea"/>
              </a:rPr>
              <a:t>教育统计管理信息系统</a:t>
            </a:r>
          </a:p>
        </p:txBody>
      </p:sp>
      <p:sp>
        <p:nvSpPr>
          <p:cNvPr id="10" name="署名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2545080" y="5856605"/>
            <a:ext cx="7101840" cy="350520"/>
          </a:xfrm>
          <a:prstGeom prst="rect">
            <a:avLst/>
          </a:prstGeom>
        </p:spPr>
        <p:txBody>
          <a:bodyPr vert="horz" wrap="square" lIns="90000" tIns="46800" rIns="90000" bIns="4680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</a:t>
            </a:r>
            <a:r>
              <a:rPr lang="en-US" altLang="zh-CN" sz="14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4294967295"/>
            <p:custDataLst>
              <p:tags r:id="rId3"/>
            </p:custDataLst>
          </p:nvPr>
        </p:nvSpPr>
        <p:spPr>
          <a:xfrm>
            <a:off x="1198880" y="3736975"/>
            <a:ext cx="9799320" cy="1296035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zh-CN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2026</a:t>
            </a:r>
            <a:r>
              <a:rPr lang="zh-CN" altLang="en-US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年教育事业统计培训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/>
              <a:t>目录</a:t>
            </a:r>
          </a:p>
        </p:txBody>
      </p:sp>
      <p:sp>
        <p:nvSpPr>
          <p:cNvPr id="30" name="矩形 29"/>
          <p:cNvSpPr/>
          <p:nvPr>
            <p:custDataLst>
              <p:tags r:id="rId3"/>
            </p:custDataLst>
          </p:nvPr>
        </p:nvSpPr>
        <p:spPr>
          <a:xfrm>
            <a:off x="5398" y="2109788"/>
            <a:ext cx="12181840" cy="368808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318" y="2283778"/>
            <a:ext cx="12191365" cy="2480177"/>
          </a:xfrm>
          <a:prstGeom prst="rect">
            <a:avLst/>
          </a:prstGeom>
          <a:gradFill>
            <a:gsLst>
              <a:gs pos="13000">
                <a:schemeClr val="accent1">
                  <a:alpha val="100000"/>
                </a:schemeClr>
              </a:gs>
              <a:gs pos="100000">
                <a:schemeClr val="accent1">
                  <a:lumMod val="60000"/>
                  <a:lumOff val="40000"/>
                  <a:alpha val="100000"/>
                </a:schemeClr>
              </a:gs>
            </a:gsLst>
            <a:lin ang="13500000" scaled="0"/>
          </a:gra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cxnSp>
        <p:nvCxnSpPr>
          <p:cNvPr id="4" name="直接连接符 3"/>
          <p:cNvCxnSpPr/>
          <p:nvPr>
            <p:custDataLst>
              <p:tags r:id="rId5"/>
            </p:custDataLst>
          </p:nvPr>
        </p:nvCxnSpPr>
        <p:spPr>
          <a:xfrm>
            <a:off x="2887055" y="2628834"/>
            <a:ext cx="1905" cy="1790065"/>
          </a:xfrm>
          <a:prstGeom prst="line">
            <a:avLst/>
          </a:prstGeom>
          <a:ln cap="rnd">
            <a:solidFill>
              <a:srgbClr val="FFFFFF">
                <a:alpha val="33000"/>
              </a:srgbClr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>
            <p:custDataLst>
              <p:tags r:id="rId6"/>
            </p:custDataLst>
          </p:nvPr>
        </p:nvGrpSpPr>
        <p:grpSpPr>
          <a:xfrm>
            <a:off x="594847" y="2689226"/>
            <a:ext cx="2078503" cy="1667827"/>
            <a:chOff x="1473" y="4447"/>
            <a:chExt cx="3273" cy="2626"/>
          </a:xfrm>
        </p:grpSpPr>
        <p:sp>
          <p:nvSpPr>
            <p:cNvPr id="73" name="文本框 72"/>
            <p:cNvSpPr txBox="1"/>
            <p:nvPr>
              <p:custDataLst>
                <p:tags r:id="rId21"/>
              </p:custDataLst>
            </p:nvPr>
          </p:nvSpPr>
          <p:spPr>
            <a:xfrm>
              <a:off x="1473" y="6235"/>
              <a:ext cx="3273" cy="83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indent="0" algn="ctr" fontAlgn="auto">
                <a:lnSpc>
                  <a:spcPct val="140000"/>
                </a:lnSpc>
              </a:pPr>
              <a:r>
                <a:rPr lang="zh-CN" altLang="en-US" sz="2000" b="1" kern="0" dirty="0">
                  <a:ln>
                    <a:noFill/>
                    <a:prstDash val="sysDot"/>
                  </a:ln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整体考虑</a:t>
              </a:r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43" name="序号"/>
            <p:cNvSpPr txBox="1"/>
            <p:nvPr>
              <p:custDataLst>
                <p:tags r:id="rId22"/>
              </p:custDataLst>
            </p:nvPr>
          </p:nvSpPr>
          <p:spPr>
            <a:xfrm>
              <a:off x="1473" y="4447"/>
              <a:ext cx="3273" cy="1174"/>
            </a:xfrm>
            <a:prstGeom prst="rect">
              <a:avLst/>
            </a:prstGeom>
            <a:noFill/>
          </p:spPr>
          <p:txBody>
            <a:bodyPr wrap="none" lIns="0" tIns="0" rIns="0" bIns="0" rtlCol="0" anchor="b" anchorCtr="0">
              <a:normAutofit fontScale="97500"/>
            </a:bodyPr>
            <a:lstStyle/>
            <a:p>
              <a:pPr algn="ctr"/>
              <a:r>
                <a:rPr lang="en-US" sz="48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+mn-lt"/>
                </a:rPr>
                <a:t>01</a:t>
              </a:r>
            </a:p>
          </p:txBody>
        </p:sp>
        <p:cxnSp>
          <p:nvCxnSpPr>
            <p:cNvPr id="13" name="直接连接符 12"/>
            <p:cNvCxnSpPr/>
            <p:nvPr>
              <p:custDataLst>
                <p:tags r:id="rId23"/>
              </p:custDataLst>
            </p:nvPr>
          </p:nvCxnSpPr>
          <p:spPr>
            <a:xfrm>
              <a:off x="2709" y="5880"/>
              <a:ext cx="800" cy="0"/>
            </a:xfrm>
            <a:prstGeom prst="line">
              <a:avLst/>
            </a:prstGeom>
            <a:ln w="38100" cap="rnd">
              <a:solidFill>
                <a:srgbClr val="FFFFFF"/>
              </a:solidFill>
              <a:round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>
            <p:custDataLst>
              <p:tags r:id="rId7"/>
            </p:custDataLst>
          </p:nvPr>
        </p:nvGrpSpPr>
        <p:grpSpPr>
          <a:xfrm>
            <a:off x="3296920" y="2689257"/>
            <a:ext cx="2405380" cy="1614455"/>
            <a:chOff x="4979" y="4447"/>
            <a:chExt cx="3788" cy="2542"/>
          </a:xfrm>
        </p:grpSpPr>
        <p:sp>
          <p:nvSpPr>
            <p:cNvPr id="17" name="文本框 16"/>
            <p:cNvSpPr txBox="1"/>
            <p:nvPr>
              <p:custDataLst>
                <p:tags r:id="rId18"/>
              </p:custDataLst>
            </p:nvPr>
          </p:nvSpPr>
          <p:spPr>
            <a:xfrm>
              <a:off x="4979" y="6235"/>
              <a:ext cx="3788" cy="7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indent="0" algn="ctr" fontAlgn="auto">
                <a:lnSpc>
                  <a:spcPct val="140000"/>
                </a:lnSpc>
              </a:pPr>
              <a:r>
                <a:rPr lang="zh-CN" altLang="en-US" sz="2000" b="1" kern="0" dirty="0">
                  <a:ln>
                    <a:noFill/>
                    <a:prstDash val="sysDot"/>
                  </a:ln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基本</a:t>
              </a:r>
              <a:r>
                <a:rPr lang="zh-CN" altLang="en-US" sz="2000" b="1" kern="0" dirty="0">
                  <a:ln>
                    <a:noFill/>
                    <a:prstDash val="sysDot"/>
                  </a:ln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概念</a:t>
              </a:r>
            </a:p>
          </p:txBody>
        </p:sp>
        <p:sp>
          <p:nvSpPr>
            <p:cNvPr id="18" name="序号"/>
            <p:cNvSpPr txBox="1"/>
            <p:nvPr>
              <p:custDataLst>
                <p:tags r:id="rId19"/>
              </p:custDataLst>
            </p:nvPr>
          </p:nvSpPr>
          <p:spPr>
            <a:xfrm>
              <a:off x="5237" y="4447"/>
              <a:ext cx="3273" cy="1174"/>
            </a:xfrm>
            <a:prstGeom prst="rect">
              <a:avLst/>
            </a:prstGeom>
            <a:noFill/>
          </p:spPr>
          <p:txBody>
            <a:bodyPr wrap="none" lIns="0" tIns="0" rIns="0" bIns="0" rtlCol="0" anchor="b" anchorCtr="0">
              <a:normAutofit/>
            </a:bodyPr>
            <a:lstStyle/>
            <a:p>
              <a:pPr algn="ctr"/>
              <a:r>
                <a:rPr lang="en-US" sz="48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+mn-lt"/>
                </a:rPr>
                <a:t>02</a:t>
              </a:r>
            </a:p>
          </p:txBody>
        </p:sp>
        <p:cxnSp>
          <p:nvCxnSpPr>
            <p:cNvPr id="19" name="直接连接符 18"/>
            <p:cNvCxnSpPr/>
            <p:nvPr>
              <p:custDataLst>
                <p:tags r:id="rId20"/>
              </p:custDataLst>
            </p:nvPr>
          </p:nvCxnSpPr>
          <p:spPr>
            <a:xfrm>
              <a:off x="6473" y="5880"/>
              <a:ext cx="800" cy="0"/>
            </a:xfrm>
            <a:prstGeom prst="line">
              <a:avLst/>
            </a:prstGeom>
            <a:ln w="38100" cap="rnd">
              <a:solidFill>
                <a:srgbClr val="FFFFFF"/>
              </a:solidFill>
              <a:round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>
            <p:custDataLst>
              <p:tags r:id="rId8"/>
            </p:custDataLst>
          </p:nvPr>
        </p:nvGrpSpPr>
        <p:grpSpPr>
          <a:xfrm>
            <a:off x="6326303" y="2689830"/>
            <a:ext cx="2078557" cy="1667223"/>
            <a:chOff x="9243" y="4309"/>
            <a:chExt cx="3273" cy="2626"/>
          </a:xfrm>
        </p:grpSpPr>
        <p:sp>
          <p:nvSpPr>
            <p:cNvPr id="22" name="文本框 21"/>
            <p:cNvSpPr txBox="1"/>
            <p:nvPr>
              <p:custDataLst>
                <p:tags r:id="rId15"/>
              </p:custDataLst>
            </p:nvPr>
          </p:nvSpPr>
          <p:spPr>
            <a:xfrm>
              <a:off x="9243" y="6097"/>
              <a:ext cx="3273" cy="83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indent="0" algn="ctr" fontAlgn="auto">
                <a:lnSpc>
                  <a:spcPct val="140000"/>
                </a:lnSpc>
              </a:pPr>
              <a:r>
                <a:rPr lang="zh-CN" altLang="en-US" sz="2000" b="1" kern="0" dirty="0">
                  <a:ln>
                    <a:noFill/>
                    <a:prstDash val="sysDot"/>
                  </a:ln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工作流程</a:t>
              </a:r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3" name="序号"/>
            <p:cNvSpPr txBox="1"/>
            <p:nvPr>
              <p:custDataLst>
                <p:tags r:id="rId16"/>
              </p:custDataLst>
            </p:nvPr>
          </p:nvSpPr>
          <p:spPr>
            <a:xfrm>
              <a:off x="9243" y="4309"/>
              <a:ext cx="3273" cy="1174"/>
            </a:xfrm>
            <a:prstGeom prst="rect">
              <a:avLst/>
            </a:prstGeom>
            <a:noFill/>
          </p:spPr>
          <p:txBody>
            <a:bodyPr wrap="none" lIns="0" tIns="0" rIns="0" bIns="0" rtlCol="0" anchor="b" anchorCtr="0">
              <a:normAutofit/>
            </a:bodyPr>
            <a:lstStyle/>
            <a:p>
              <a:pPr algn="ctr"/>
              <a:r>
                <a:rPr lang="en-US" sz="4800" b="1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+mn-lt"/>
                </a:rPr>
                <a:t>03</a:t>
              </a:r>
            </a:p>
          </p:txBody>
        </p:sp>
        <p:cxnSp>
          <p:nvCxnSpPr>
            <p:cNvPr id="24" name="直接连接符 23"/>
            <p:cNvCxnSpPr/>
            <p:nvPr>
              <p:custDataLst>
                <p:tags r:id="rId17"/>
              </p:custDataLst>
            </p:nvPr>
          </p:nvCxnSpPr>
          <p:spPr>
            <a:xfrm>
              <a:off x="10479" y="5742"/>
              <a:ext cx="800" cy="0"/>
            </a:xfrm>
            <a:prstGeom prst="line">
              <a:avLst/>
            </a:prstGeom>
            <a:ln w="38100" cap="rnd">
              <a:solidFill>
                <a:srgbClr val="FFFFFF"/>
              </a:solidFill>
              <a:round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>
            <p:custDataLst>
              <p:tags r:id="rId9"/>
            </p:custDataLst>
          </p:nvPr>
        </p:nvGrpSpPr>
        <p:grpSpPr>
          <a:xfrm>
            <a:off x="9028430" y="2689428"/>
            <a:ext cx="2078564" cy="1667624"/>
            <a:chOff x="13499" y="4200"/>
            <a:chExt cx="3273" cy="2626"/>
          </a:xfrm>
        </p:grpSpPr>
        <p:sp>
          <p:nvSpPr>
            <p:cNvPr id="6" name="文本框 5"/>
            <p:cNvSpPr txBox="1"/>
            <p:nvPr>
              <p:custDataLst>
                <p:tags r:id="rId12"/>
              </p:custDataLst>
            </p:nvPr>
          </p:nvSpPr>
          <p:spPr>
            <a:xfrm>
              <a:off x="13499" y="5988"/>
              <a:ext cx="3273" cy="83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indent="0" algn="ctr" fontAlgn="auto">
                <a:lnSpc>
                  <a:spcPct val="140000"/>
                </a:lnSpc>
              </a:pPr>
              <a:r>
                <a:rPr lang="zh-CN" altLang="en-US" sz="2000" b="1" kern="0" dirty="0">
                  <a:ln>
                    <a:noFill/>
                    <a:prstDash val="sysDot"/>
                  </a:ln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系统使用</a:t>
              </a:r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8" name="序号"/>
            <p:cNvSpPr txBox="1"/>
            <p:nvPr>
              <p:custDataLst>
                <p:tags r:id="rId13"/>
              </p:custDataLst>
            </p:nvPr>
          </p:nvSpPr>
          <p:spPr>
            <a:xfrm>
              <a:off x="13499" y="4200"/>
              <a:ext cx="3273" cy="1174"/>
            </a:xfrm>
            <a:prstGeom prst="rect">
              <a:avLst/>
            </a:prstGeom>
            <a:noFill/>
          </p:spPr>
          <p:txBody>
            <a:bodyPr wrap="none" lIns="0" tIns="0" rIns="0" bIns="0" rtlCol="0" anchor="b" anchorCtr="0">
              <a:normAutofit fontScale="90000"/>
            </a:bodyPr>
            <a:lstStyle/>
            <a:p>
              <a:pPr algn="ctr"/>
              <a:r>
                <a:rPr lang="en-US" sz="4800" b="1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+mn-lt"/>
                </a:rPr>
                <a:t>0</a:t>
              </a:r>
              <a:r>
                <a:rPr lang="en-US" altLang="zh-CN" sz="4800" b="1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4</a:t>
              </a:r>
              <a:endParaRPr lang="en-US" sz="4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endParaRPr>
            </a:p>
          </p:txBody>
        </p:sp>
        <p:cxnSp>
          <p:nvCxnSpPr>
            <p:cNvPr id="9" name="直接连接符 8"/>
            <p:cNvCxnSpPr/>
            <p:nvPr>
              <p:custDataLst>
                <p:tags r:id="rId14"/>
              </p:custDataLst>
            </p:nvPr>
          </p:nvCxnSpPr>
          <p:spPr>
            <a:xfrm>
              <a:off x="14736" y="5633"/>
              <a:ext cx="800" cy="0"/>
            </a:xfrm>
            <a:prstGeom prst="line">
              <a:avLst/>
            </a:prstGeom>
            <a:ln w="38100" cap="rnd">
              <a:solidFill>
                <a:srgbClr val="FFFFFF"/>
              </a:solidFill>
              <a:round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cxnSp>
        <p:nvCxnSpPr>
          <p:cNvPr id="15" name="直接连接符 14"/>
          <p:cNvCxnSpPr/>
          <p:nvPr>
            <p:custDataLst>
              <p:tags r:id="rId10"/>
            </p:custDataLst>
          </p:nvPr>
        </p:nvCxnSpPr>
        <p:spPr>
          <a:xfrm>
            <a:off x="6013160" y="2628834"/>
            <a:ext cx="1905" cy="1790065"/>
          </a:xfrm>
          <a:prstGeom prst="line">
            <a:avLst/>
          </a:prstGeom>
          <a:ln cap="rnd">
            <a:solidFill>
              <a:srgbClr val="FFFFFF">
                <a:alpha val="33000"/>
              </a:srgbClr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11"/>
            </p:custDataLst>
          </p:nvPr>
        </p:nvCxnSpPr>
        <p:spPr>
          <a:xfrm>
            <a:off x="8774775" y="2628834"/>
            <a:ext cx="1905" cy="1790065"/>
          </a:xfrm>
          <a:prstGeom prst="line">
            <a:avLst/>
          </a:prstGeom>
          <a:ln cap="rnd">
            <a:solidFill>
              <a:srgbClr val="FFFFFF">
                <a:alpha val="33000"/>
              </a:srgbClr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形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05786" y="6143342"/>
            <a:ext cx="187891" cy="187891"/>
          </a:xfrm>
          <a:prstGeom prst="rect">
            <a:avLst/>
          </a:prstGeom>
        </p:spPr>
      </p:pic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318" y="2283778"/>
            <a:ext cx="12191365" cy="1457216"/>
          </a:xfrm>
          <a:prstGeom prst="rect">
            <a:avLst/>
          </a:prstGeom>
          <a:gradFill>
            <a:gsLst>
              <a:gs pos="13000">
                <a:schemeClr val="accent1">
                  <a:alpha val="100000"/>
                </a:schemeClr>
              </a:gs>
              <a:gs pos="100000">
                <a:schemeClr val="accent1">
                  <a:lumMod val="60000"/>
                  <a:lumOff val="40000"/>
                  <a:alpha val="100000"/>
                </a:schemeClr>
              </a:gs>
            </a:gsLst>
            <a:lin ang="13500000" scaled="0"/>
          </a:gra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" name="文本框 6"/>
          <p:cNvSpPr txBox="1"/>
          <p:nvPr>
            <p:custDataLst>
              <p:tags r:id="rId3"/>
            </p:custDataLst>
          </p:nvPr>
        </p:nvSpPr>
        <p:spPr>
          <a:xfrm>
            <a:off x="955040" y="2529205"/>
            <a:ext cx="10461625" cy="10147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</a:t>
            </a:r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1</a:t>
            </a:r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 整体考虑</a:t>
            </a:r>
            <a:endParaRPr lang="en-US" altLang="zh-CN"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solidFill>
                  <a:srgbClr val="2C63B6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整体</a:t>
            </a:r>
            <a:r>
              <a:rPr lang="zh-CN" altLang="en-US" sz="2800" b="1" dirty="0">
                <a:solidFill>
                  <a:srgbClr val="2C63B6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考虑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矩形 21"/>
          <p:cNvSpPr/>
          <p:nvPr>
            <p:custDataLst>
              <p:tags r:id="rId3"/>
            </p:custDataLst>
          </p:nvPr>
        </p:nvSpPr>
        <p:spPr>
          <a:xfrm>
            <a:off x="3768725" y="2433002"/>
            <a:ext cx="8051165" cy="4661535"/>
          </a:xfrm>
          <a:prstGeom prst="rect">
            <a:avLst/>
          </a:prstGeom>
          <a:noFill/>
          <a:ln>
            <a:noFill/>
            <a:prstDash val="solid"/>
          </a:ln>
          <a:effectLst>
            <a:outerShdw blurRad="203200" dist="101600" dir="8100000" algn="tr" rotWithShape="0">
              <a:srgbClr val="2E66FB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87270" y="1307465"/>
            <a:ext cx="9579610" cy="4637405"/>
          </a:xfrm>
          <a:prstGeom prst="rect">
            <a:avLst/>
          </a:prstGeom>
        </p:spPr>
      </p:pic>
      <p:cxnSp>
        <p:nvCxnSpPr>
          <p:cNvPr id="11" name="直接连接符 10"/>
          <p:cNvCxnSpPr/>
          <p:nvPr>
            <p:custDataLst>
              <p:tags r:id="rId4"/>
            </p:custDataLst>
          </p:nvPr>
        </p:nvCxnSpPr>
        <p:spPr>
          <a:xfrm>
            <a:off x="2047489" y="1420400"/>
            <a:ext cx="0" cy="4406854"/>
          </a:xfrm>
          <a:prstGeom prst="line">
            <a:avLst/>
          </a:prstGeom>
          <a:ln w="19050">
            <a:solidFill>
              <a:schemeClr val="tx1">
                <a:lumMod val="40000"/>
                <a:lumOff val="60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359522" y="2586407"/>
            <a:ext cx="1447851" cy="1522470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不断优化调整系统界面和功能，方便各级用户，尤其是基础教育学校用户使用系统填报、校核数据。</a:t>
            </a:r>
          </a:p>
        </p:txBody>
      </p: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359522" y="1913307"/>
            <a:ext cx="1382379" cy="591113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ker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简单易用</a:t>
            </a: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359510" y="1307607"/>
            <a:ext cx="588676" cy="991633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kern="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01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solidFill>
                  <a:srgbClr val="2C63B6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整体</a:t>
            </a:r>
            <a:r>
              <a:rPr lang="zh-CN" altLang="en-US" sz="2800" b="1" dirty="0">
                <a:solidFill>
                  <a:srgbClr val="2C63B6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考虑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矩形 21"/>
          <p:cNvSpPr/>
          <p:nvPr>
            <p:custDataLst>
              <p:tags r:id="rId3"/>
            </p:custDataLst>
          </p:nvPr>
        </p:nvSpPr>
        <p:spPr>
          <a:xfrm>
            <a:off x="3768725" y="2433002"/>
            <a:ext cx="8051165" cy="4661535"/>
          </a:xfrm>
          <a:prstGeom prst="rect">
            <a:avLst/>
          </a:prstGeom>
          <a:noFill/>
          <a:ln>
            <a:noFill/>
            <a:prstDash val="solid"/>
          </a:ln>
          <a:effectLst>
            <a:outerShdw blurRad="203200" dist="101600" dir="8100000" algn="tr" rotWithShape="0">
              <a:srgbClr val="2E66FB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cxnSp>
        <p:nvCxnSpPr>
          <p:cNvPr id="11" name="直接连接符 10"/>
          <p:cNvCxnSpPr/>
          <p:nvPr>
            <p:custDataLst>
              <p:tags r:id="rId4"/>
            </p:custDataLst>
          </p:nvPr>
        </p:nvCxnSpPr>
        <p:spPr>
          <a:xfrm>
            <a:off x="2047489" y="1420400"/>
            <a:ext cx="0" cy="4406854"/>
          </a:xfrm>
          <a:prstGeom prst="line">
            <a:avLst/>
          </a:prstGeom>
          <a:ln w="19050">
            <a:solidFill>
              <a:schemeClr val="tx1">
                <a:lumMod val="40000"/>
                <a:lumOff val="60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359522" y="2586407"/>
            <a:ext cx="1447851" cy="1522470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落实统计督察整改要求，加强统计数据与行政记录、业务数据的对接</a:t>
            </a:r>
          </a:p>
        </p:txBody>
      </p: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359522" y="1913307"/>
            <a:ext cx="1382379" cy="591113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ker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集成整合</a:t>
            </a: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359510" y="1307607"/>
            <a:ext cx="588676" cy="991633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kern="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02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52675" y="2061845"/>
            <a:ext cx="9517380" cy="3123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52675" y="1682750"/>
            <a:ext cx="9584055" cy="3881755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>
            <p:custDataLst>
              <p:tags r:id="rId1"/>
            </p:custDataLst>
          </p:nvPr>
        </p:nvCxnSpPr>
        <p:spPr>
          <a:xfrm>
            <a:off x="2047489" y="1420400"/>
            <a:ext cx="0" cy="4406854"/>
          </a:xfrm>
          <a:prstGeom prst="line">
            <a:avLst/>
          </a:prstGeom>
          <a:ln w="19050">
            <a:solidFill>
              <a:schemeClr val="tx1">
                <a:lumMod val="40000"/>
                <a:lumOff val="60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359522" y="2586407"/>
            <a:ext cx="1447851" cy="1522470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通过信息化的手段持续提升统计数据服务质量和效率。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359510" y="1307607"/>
            <a:ext cx="588676" cy="991633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kern="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0</a:t>
            </a:r>
            <a:r>
              <a:rPr lang="en-US" altLang="zh-CN" sz="3200" b="1" kern="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3</a:t>
            </a:r>
            <a:endParaRPr lang="en-US" altLang="zh-CN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359522" y="1913307"/>
            <a:ext cx="1382379" cy="591113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ker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服务</a:t>
            </a:r>
            <a:r>
              <a:rPr lang="zh-CN" altLang="en-US" sz="2400" b="1" ker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应用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solidFill>
                  <a:srgbClr val="2C63B6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整体</a:t>
            </a:r>
            <a:r>
              <a:rPr lang="zh-CN" altLang="en-US" sz="2800" b="1" dirty="0">
                <a:solidFill>
                  <a:srgbClr val="2C63B6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考虑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形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05786" y="6143342"/>
            <a:ext cx="187891" cy="187891"/>
          </a:xfrm>
          <a:prstGeom prst="rect">
            <a:avLst/>
          </a:prstGeom>
        </p:spPr>
      </p:pic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318" y="2283778"/>
            <a:ext cx="12191365" cy="1457216"/>
          </a:xfrm>
          <a:prstGeom prst="rect">
            <a:avLst/>
          </a:prstGeom>
          <a:gradFill>
            <a:gsLst>
              <a:gs pos="13000">
                <a:schemeClr val="accent1">
                  <a:alpha val="100000"/>
                </a:schemeClr>
              </a:gs>
              <a:gs pos="100000">
                <a:schemeClr val="accent1">
                  <a:lumMod val="60000"/>
                  <a:lumOff val="40000"/>
                  <a:alpha val="100000"/>
                </a:schemeClr>
              </a:gs>
            </a:gsLst>
            <a:lin ang="13500000" scaled="0"/>
          </a:gra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" name="文本框 6"/>
          <p:cNvSpPr txBox="1"/>
          <p:nvPr>
            <p:custDataLst>
              <p:tags r:id="rId3"/>
            </p:custDataLst>
          </p:nvPr>
        </p:nvSpPr>
        <p:spPr>
          <a:xfrm>
            <a:off x="955040" y="2529205"/>
            <a:ext cx="10461625" cy="10147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02 </a:t>
            </a:r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基本概念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solidFill>
                  <a:srgbClr val="2C63B6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用户体系-两类六级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矩形 21"/>
          <p:cNvSpPr/>
          <p:nvPr>
            <p:custDataLst>
              <p:tags r:id="rId3"/>
            </p:custDataLst>
          </p:nvPr>
        </p:nvSpPr>
        <p:spPr>
          <a:xfrm>
            <a:off x="3971290" y="2488882"/>
            <a:ext cx="8051165" cy="4661535"/>
          </a:xfrm>
          <a:prstGeom prst="rect">
            <a:avLst/>
          </a:prstGeom>
          <a:noFill/>
          <a:ln>
            <a:noFill/>
            <a:prstDash val="solid"/>
          </a:ln>
          <a:effectLst>
            <a:outerShdw blurRad="203200" dist="101600" dir="8100000" algn="tr" rotWithShape="0">
              <a:srgbClr val="2E66FB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983403" y="1282700"/>
            <a:ext cx="4572000" cy="3285490"/>
            <a:chOff x="1931" y="2752"/>
            <a:chExt cx="7200" cy="5174"/>
          </a:xfrm>
        </p:grpSpPr>
        <p:sp>
          <p:nvSpPr>
            <p:cNvPr id="51" name="Union_#color_$accent1_$accent2-804&amp;11218"/>
            <p:cNvSpPr/>
            <p:nvPr>
              <p:custDataLst>
                <p:tags r:id="rId14"/>
              </p:custDataLst>
            </p:nvPr>
          </p:nvSpPr>
          <p:spPr>
            <a:xfrm>
              <a:off x="1931" y="2752"/>
              <a:ext cx="7200" cy="3989"/>
            </a:xfrm>
            <a:custGeom>
              <a:avLst/>
              <a:gdLst/>
              <a:ahLst/>
              <a:cxnLst/>
              <a:rect l="l" t="t" r="r" b="b"/>
              <a:pathLst>
                <a:path w="4572000" h="2532888">
                  <a:moveTo>
                    <a:pt x="256032" y="0"/>
                  </a:moveTo>
                  <a:cubicBezTo>
                    <a:pt x="109728" y="0"/>
                    <a:pt x="0" y="109728"/>
                    <a:pt x="0" y="256032"/>
                  </a:cubicBezTo>
                  <a:lnTo>
                    <a:pt x="0" y="2057400"/>
                  </a:lnTo>
                  <a:cubicBezTo>
                    <a:pt x="0" y="2194560"/>
                    <a:pt x="109728" y="2313432"/>
                    <a:pt x="256032" y="2313432"/>
                  </a:cubicBezTo>
                  <a:lnTo>
                    <a:pt x="649224" y="2313432"/>
                  </a:lnTo>
                  <a:lnTo>
                    <a:pt x="832104" y="2496312"/>
                  </a:lnTo>
                  <a:cubicBezTo>
                    <a:pt x="886968" y="2551176"/>
                    <a:pt x="960120" y="2551176"/>
                    <a:pt x="1014984" y="2496312"/>
                  </a:cubicBezTo>
                  <a:lnTo>
                    <a:pt x="1197864" y="2313432"/>
                  </a:lnTo>
                  <a:lnTo>
                    <a:pt x="4315968" y="2313432"/>
                  </a:lnTo>
                  <a:cubicBezTo>
                    <a:pt x="4462272" y="2313432"/>
                    <a:pt x="4572000" y="2194560"/>
                    <a:pt x="4572000" y="2057400"/>
                  </a:cubicBezTo>
                  <a:lnTo>
                    <a:pt x="4572000" y="256032"/>
                  </a:lnTo>
                  <a:cubicBezTo>
                    <a:pt x="4572000" y="109728"/>
                    <a:pt x="4462272" y="0"/>
                    <a:pt x="4315968" y="0"/>
                  </a:cubicBezTo>
                  <a:lnTo>
                    <a:pt x="256032" y="0"/>
                  </a:lnTo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10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0750833" scaled="0"/>
            </a:gradFill>
            <a:ln w="25400"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254000" dist="127000" dir="5400000" algn="ctr" rotWithShape="0">
                      <a:srgbClr val="000000">
                        <a:alpha val="40000"/>
                      </a:srgb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lIns="439200" tIns="396000" rIns="439200" bIns="0">
              <a:noAutofit/>
            </a:bodyPr>
            <a:lstStyle/>
            <a:p>
              <a:pPr indent="0" algn="just" fontAlgn="auto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rPr>
                <a:t>系统管理用户唯一，其登录账号为管理部门、学校、办学点的</a:t>
              </a:r>
              <a:r>
                <a:rPr lang="zh-CN" altLang="en-US" sz="14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rPr>
                <a:t>机构标识码</a:t>
              </a:r>
              <a:r>
                <a:rPr lang="zh-CN" altLang="en-US" sz="14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rPr>
                <a:t>。系统管理用户可以创建、管理数据填报用户。数据填报用户访问项目权限、填报数据的权限、密码重置、是否启用等均由系统管理用户控制。</a:t>
              </a:r>
            </a:p>
          </p:txBody>
        </p:sp>
        <p:sp>
          <p:nvSpPr>
            <p:cNvPr id="52" name="“_#color-824&amp;2665"/>
            <p:cNvSpPr/>
            <p:nvPr>
              <p:custDataLst>
                <p:tags r:id="rId15"/>
              </p:custDataLst>
            </p:nvPr>
          </p:nvSpPr>
          <p:spPr>
            <a:xfrm>
              <a:off x="7705" y="5445"/>
              <a:ext cx="706" cy="605"/>
            </a:xfrm>
            <a:custGeom>
              <a:avLst/>
              <a:gdLst/>
              <a:ahLst/>
              <a:cxnLst/>
              <a:rect l="l" t="t" r="r" b="b"/>
              <a:pathLst>
                <a:path w="448056" h="384048">
                  <a:moveTo>
                    <a:pt x="448056" y="192024"/>
                  </a:moveTo>
                  <a:cubicBezTo>
                    <a:pt x="448056" y="228600"/>
                    <a:pt x="438912" y="256032"/>
                    <a:pt x="420624" y="283464"/>
                  </a:cubicBezTo>
                  <a:cubicBezTo>
                    <a:pt x="411480" y="310896"/>
                    <a:pt x="384048" y="338328"/>
                    <a:pt x="356616" y="356616"/>
                  </a:cubicBezTo>
                  <a:cubicBezTo>
                    <a:pt x="329184" y="365760"/>
                    <a:pt x="301752" y="374904"/>
                    <a:pt x="265176" y="384048"/>
                  </a:cubicBezTo>
                  <a:cubicBezTo>
                    <a:pt x="265176" y="384048"/>
                    <a:pt x="256032" y="374904"/>
                    <a:pt x="256032" y="365760"/>
                  </a:cubicBezTo>
                  <a:lnTo>
                    <a:pt x="256032" y="310896"/>
                  </a:lnTo>
                  <a:cubicBezTo>
                    <a:pt x="256032" y="301752"/>
                    <a:pt x="265176" y="301752"/>
                    <a:pt x="265176" y="292608"/>
                  </a:cubicBezTo>
                  <a:cubicBezTo>
                    <a:pt x="292608" y="292608"/>
                    <a:pt x="320040" y="283464"/>
                    <a:pt x="329184" y="265176"/>
                  </a:cubicBezTo>
                  <a:cubicBezTo>
                    <a:pt x="347472" y="246888"/>
                    <a:pt x="356616" y="219456"/>
                    <a:pt x="356616" y="192024"/>
                  </a:cubicBezTo>
                  <a:lnTo>
                    <a:pt x="356616" y="182880"/>
                  </a:lnTo>
                  <a:cubicBezTo>
                    <a:pt x="356616" y="173736"/>
                    <a:pt x="347472" y="173736"/>
                    <a:pt x="338328" y="173736"/>
                  </a:cubicBezTo>
                  <a:lnTo>
                    <a:pt x="274320" y="173736"/>
                  </a:lnTo>
                  <a:cubicBezTo>
                    <a:pt x="265176" y="173736"/>
                    <a:pt x="265176" y="164592"/>
                    <a:pt x="265176" y="155448"/>
                  </a:cubicBezTo>
                  <a:lnTo>
                    <a:pt x="265176" y="9144"/>
                  </a:lnTo>
                  <a:cubicBezTo>
                    <a:pt x="265176" y="9144"/>
                    <a:pt x="265176" y="0"/>
                    <a:pt x="274320" y="0"/>
                  </a:cubicBezTo>
                  <a:lnTo>
                    <a:pt x="429768" y="0"/>
                  </a:lnTo>
                  <a:cubicBezTo>
                    <a:pt x="438912" y="0"/>
                    <a:pt x="448056" y="9144"/>
                    <a:pt x="448056" y="9144"/>
                  </a:cubicBezTo>
                  <a:lnTo>
                    <a:pt x="448056" y="192024"/>
                  </a:lnTo>
                  <a:moveTo>
                    <a:pt x="0" y="310896"/>
                  </a:moveTo>
                  <a:cubicBezTo>
                    <a:pt x="0" y="301752"/>
                    <a:pt x="9144" y="301752"/>
                    <a:pt x="9144" y="292608"/>
                  </a:cubicBezTo>
                  <a:cubicBezTo>
                    <a:pt x="36576" y="292608"/>
                    <a:pt x="64008" y="283464"/>
                    <a:pt x="73152" y="265176"/>
                  </a:cubicBezTo>
                  <a:cubicBezTo>
                    <a:pt x="91440" y="246888"/>
                    <a:pt x="100584" y="219456"/>
                    <a:pt x="100584" y="192024"/>
                  </a:cubicBezTo>
                  <a:lnTo>
                    <a:pt x="100584" y="182880"/>
                  </a:lnTo>
                  <a:cubicBezTo>
                    <a:pt x="100584" y="173736"/>
                    <a:pt x="91440" y="173736"/>
                    <a:pt x="82296" y="173736"/>
                  </a:cubicBezTo>
                  <a:lnTo>
                    <a:pt x="18288" y="173736"/>
                  </a:lnTo>
                  <a:cubicBezTo>
                    <a:pt x="9144" y="173736"/>
                    <a:pt x="9144" y="164592"/>
                    <a:pt x="9144" y="155448"/>
                  </a:cubicBezTo>
                  <a:lnTo>
                    <a:pt x="9144" y="9144"/>
                  </a:lnTo>
                  <a:cubicBezTo>
                    <a:pt x="9144" y="9144"/>
                    <a:pt x="9144" y="0"/>
                    <a:pt x="18288" y="0"/>
                  </a:cubicBezTo>
                  <a:lnTo>
                    <a:pt x="173736" y="0"/>
                  </a:lnTo>
                  <a:cubicBezTo>
                    <a:pt x="182880" y="0"/>
                    <a:pt x="192024" y="9144"/>
                    <a:pt x="192024" y="9144"/>
                  </a:cubicBezTo>
                  <a:lnTo>
                    <a:pt x="192024" y="192024"/>
                  </a:lnTo>
                  <a:cubicBezTo>
                    <a:pt x="192024" y="228600"/>
                    <a:pt x="182880" y="256032"/>
                    <a:pt x="164592" y="283464"/>
                  </a:cubicBezTo>
                  <a:cubicBezTo>
                    <a:pt x="155448" y="310896"/>
                    <a:pt x="128016" y="338328"/>
                    <a:pt x="100584" y="356616"/>
                  </a:cubicBezTo>
                  <a:cubicBezTo>
                    <a:pt x="73152" y="365760"/>
                    <a:pt x="45720" y="374904"/>
                    <a:pt x="9144" y="384048"/>
                  </a:cubicBezTo>
                  <a:cubicBezTo>
                    <a:pt x="9144" y="384048"/>
                    <a:pt x="0" y="374904"/>
                    <a:pt x="0" y="365760"/>
                  </a:cubicBezTo>
                  <a:lnTo>
                    <a:pt x="0" y="310896"/>
                  </a:lnTo>
                </a:path>
              </a:pathLst>
            </a:custGeom>
            <a:solidFill>
              <a:schemeClr val="lt2">
                <a:alpha val="50000"/>
              </a:schemeClr>
            </a:solidFill>
          </p:spPr>
          <p:txBody>
            <a:bodyPr>
              <a:noAutofit/>
            </a:bodyPr>
            <a:lstStyle/>
            <a:p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" name="矩形 52"/>
            <p:cNvSpPr/>
            <p:nvPr>
              <p:custDataLst>
                <p:tags r:id="rId16"/>
              </p:custDataLst>
            </p:nvPr>
          </p:nvSpPr>
          <p:spPr>
            <a:xfrm>
              <a:off x="4434" y="6735"/>
              <a:ext cx="4530" cy="119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b="1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rPr>
                <a:t>系统管理用户</a:t>
              </a:r>
            </a:p>
          </p:txBody>
        </p:sp>
        <p:pic>
          <p:nvPicPr>
            <p:cNvPr id="54" name="图片 53" descr="管理员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2950" y="6855"/>
              <a:ext cx="951" cy="951"/>
            </a:xfrm>
            <a:prstGeom prst="rect">
              <a:avLst/>
            </a:prstGeom>
          </p:spPr>
        </p:pic>
      </p:grpSp>
      <p:grpSp>
        <p:nvGrpSpPr>
          <p:cNvPr id="55" name="组合 54"/>
          <p:cNvGrpSpPr/>
          <p:nvPr/>
        </p:nvGrpSpPr>
        <p:grpSpPr>
          <a:xfrm>
            <a:off x="6383443" y="1283970"/>
            <a:ext cx="4572000" cy="3360420"/>
            <a:chOff x="10069" y="2752"/>
            <a:chExt cx="7200" cy="5292"/>
          </a:xfrm>
        </p:grpSpPr>
        <p:sp>
          <p:nvSpPr>
            <p:cNvPr id="56" name="Union_#color_$accent1_$accent2-824&amp;2655"/>
            <p:cNvSpPr/>
            <p:nvPr>
              <p:custDataLst>
                <p:tags r:id="rId10"/>
              </p:custDataLst>
            </p:nvPr>
          </p:nvSpPr>
          <p:spPr>
            <a:xfrm>
              <a:off x="10069" y="2752"/>
              <a:ext cx="7200" cy="3989"/>
            </a:xfrm>
            <a:custGeom>
              <a:avLst/>
              <a:gdLst/>
              <a:ahLst/>
              <a:cxnLst/>
              <a:rect l="l" t="t" r="r" b="b"/>
              <a:pathLst>
                <a:path w="4572000" h="2532888">
                  <a:moveTo>
                    <a:pt x="256032" y="0"/>
                  </a:moveTo>
                  <a:cubicBezTo>
                    <a:pt x="109728" y="0"/>
                    <a:pt x="0" y="109728"/>
                    <a:pt x="0" y="256032"/>
                  </a:cubicBezTo>
                  <a:lnTo>
                    <a:pt x="0" y="2057400"/>
                  </a:lnTo>
                  <a:cubicBezTo>
                    <a:pt x="0" y="2194560"/>
                    <a:pt x="109728" y="2313432"/>
                    <a:pt x="256032" y="2313432"/>
                  </a:cubicBezTo>
                  <a:lnTo>
                    <a:pt x="649224" y="2313432"/>
                  </a:lnTo>
                  <a:lnTo>
                    <a:pt x="832104" y="2496312"/>
                  </a:lnTo>
                  <a:cubicBezTo>
                    <a:pt x="886968" y="2551176"/>
                    <a:pt x="960120" y="2551176"/>
                    <a:pt x="1014984" y="2496312"/>
                  </a:cubicBezTo>
                  <a:lnTo>
                    <a:pt x="1197864" y="2313432"/>
                  </a:lnTo>
                  <a:lnTo>
                    <a:pt x="4315968" y="2313432"/>
                  </a:lnTo>
                  <a:cubicBezTo>
                    <a:pt x="4462272" y="2313432"/>
                    <a:pt x="4572000" y="2194560"/>
                    <a:pt x="4572000" y="2057400"/>
                  </a:cubicBezTo>
                  <a:lnTo>
                    <a:pt x="4572000" y="256032"/>
                  </a:lnTo>
                  <a:cubicBezTo>
                    <a:pt x="4572000" y="109728"/>
                    <a:pt x="4462272" y="0"/>
                    <a:pt x="4315968" y="0"/>
                  </a:cubicBezTo>
                  <a:lnTo>
                    <a:pt x="256032" y="0"/>
                  </a:lnTo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10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20750833" scaled="0"/>
            </a:gradFill>
            <a:ln w="25400"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254000" dist="127000" dir="5400000" algn="ctr" rotWithShape="0">
                      <a:srgbClr val="000000">
                        <a:alpha val="40000"/>
                      </a:srgb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lIns="439200" tIns="396000" rIns="439200" bIns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rPr>
                <a:t>由系统管理用户创建，可创建多个数据填报用户，仅可访问业务系统管理用户允许的项目，并进行数据录入、校验、上报、汇总等操作。管理部门、学校、办学点各自创建的数据填报用户在项目中仅可填写各自单位的数据。</a:t>
              </a:r>
            </a:p>
          </p:txBody>
        </p:sp>
        <p:sp>
          <p:nvSpPr>
            <p:cNvPr id="57" name="“_#color-824&amp;2668"/>
            <p:cNvSpPr/>
            <p:nvPr>
              <p:custDataLst>
                <p:tags r:id="rId11"/>
              </p:custDataLst>
            </p:nvPr>
          </p:nvSpPr>
          <p:spPr>
            <a:xfrm>
              <a:off x="15844" y="5445"/>
              <a:ext cx="706" cy="605"/>
            </a:xfrm>
            <a:custGeom>
              <a:avLst/>
              <a:gdLst/>
              <a:ahLst/>
              <a:cxnLst/>
              <a:rect l="l" t="t" r="r" b="b"/>
              <a:pathLst>
                <a:path w="448056" h="384048">
                  <a:moveTo>
                    <a:pt x="448056" y="192024"/>
                  </a:moveTo>
                  <a:cubicBezTo>
                    <a:pt x="448056" y="228600"/>
                    <a:pt x="438912" y="256032"/>
                    <a:pt x="420624" y="283464"/>
                  </a:cubicBezTo>
                  <a:cubicBezTo>
                    <a:pt x="411480" y="310896"/>
                    <a:pt x="384048" y="338328"/>
                    <a:pt x="356616" y="356616"/>
                  </a:cubicBezTo>
                  <a:cubicBezTo>
                    <a:pt x="329184" y="365760"/>
                    <a:pt x="301752" y="374904"/>
                    <a:pt x="265176" y="384048"/>
                  </a:cubicBezTo>
                  <a:cubicBezTo>
                    <a:pt x="265176" y="384048"/>
                    <a:pt x="256032" y="374904"/>
                    <a:pt x="256032" y="365760"/>
                  </a:cubicBezTo>
                  <a:lnTo>
                    <a:pt x="256032" y="310896"/>
                  </a:lnTo>
                  <a:cubicBezTo>
                    <a:pt x="256032" y="301752"/>
                    <a:pt x="265176" y="301752"/>
                    <a:pt x="265176" y="292608"/>
                  </a:cubicBezTo>
                  <a:cubicBezTo>
                    <a:pt x="292608" y="292608"/>
                    <a:pt x="320040" y="283464"/>
                    <a:pt x="329184" y="265176"/>
                  </a:cubicBezTo>
                  <a:cubicBezTo>
                    <a:pt x="347472" y="246888"/>
                    <a:pt x="356616" y="219456"/>
                    <a:pt x="356616" y="192024"/>
                  </a:cubicBezTo>
                  <a:lnTo>
                    <a:pt x="356616" y="182880"/>
                  </a:lnTo>
                  <a:cubicBezTo>
                    <a:pt x="356616" y="173736"/>
                    <a:pt x="347472" y="173736"/>
                    <a:pt x="338328" y="173736"/>
                  </a:cubicBezTo>
                  <a:lnTo>
                    <a:pt x="274320" y="173736"/>
                  </a:lnTo>
                  <a:cubicBezTo>
                    <a:pt x="265176" y="173736"/>
                    <a:pt x="265176" y="164592"/>
                    <a:pt x="265176" y="155448"/>
                  </a:cubicBezTo>
                  <a:lnTo>
                    <a:pt x="265176" y="9144"/>
                  </a:lnTo>
                  <a:cubicBezTo>
                    <a:pt x="265176" y="9144"/>
                    <a:pt x="265176" y="0"/>
                    <a:pt x="274320" y="0"/>
                  </a:cubicBezTo>
                  <a:lnTo>
                    <a:pt x="429768" y="0"/>
                  </a:lnTo>
                  <a:cubicBezTo>
                    <a:pt x="438912" y="0"/>
                    <a:pt x="448056" y="9144"/>
                    <a:pt x="448056" y="9144"/>
                  </a:cubicBezTo>
                  <a:lnTo>
                    <a:pt x="448056" y="192024"/>
                  </a:lnTo>
                  <a:moveTo>
                    <a:pt x="0" y="310896"/>
                  </a:moveTo>
                  <a:cubicBezTo>
                    <a:pt x="0" y="301752"/>
                    <a:pt x="9144" y="301752"/>
                    <a:pt x="9144" y="292608"/>
                  </a:cubicBezTo>
                  <a:cubicBezTo>
                    <a:pt x="36576" y="292608"/>
                    <a:pt x="64008" y="283464"/>
                    <a:pt x="73152" y="265176"/>
                  </a:cubicBezTo>
                  <a:cubicBezTo>
                    <a:pt x="91440" y="246888"/>
                    <a:pt x="100584" y="219456"/>
                    <a:pt x="100584" y="192024"/>
                  </a:cubicBezTo>
                  <a:lnTo>
                    <a:pt x="100584" y="182880"/>
                  </a:lnTo>
                  <a:cubicBezTo>
                    <a:pt x="100584" y="173736"/>
                    <a:pt x="91440" y="173736"/>
                    <a:pt x="82296" y="173736"/>
                  </a:cubicBezTo>
                  <a:lnTo>
                    <a:pt x="18288" y="173736"/>
                  </a:lnTo>
                  <a:cubicBezTo>
                    <a:pt x="9144" y="173736"/>
                    <a:pt x="9144" y="164592"/>
                    <a:pt x="9144" y="155448"/>
                  </a:cubicBezTo>
                  <a:lnTo>
                    <a:pt x="9144" y="9144"/>
                  </a:lnTo>
                  <a:cubicBezTo>
                    <a:pt x="9144" y="9144"/>
                    <a:pt x="9144" y="0"/>
                    <a:pt x="18288" y="0"/>
                  </a:cubicBezTo>
                  <a:lnTo>
                    <a:pt x="173736" y="0"/>
                  </a:lnTo>
                  <a:cubicBezTo>
                    <a:pt x="182880" y="0"/>
                    <a:pt x="192024" y="9144"/>
                    <a:pt x="192024" y="9144"/>
                  </a:cubicBezTo>
                  <a:lnTo>
                    <a:pt x="192024" y="192024"/>
                  </a:lnTo>
                  <a:cubicBezTo>
                    <a:pt x="192024" y="228600"/>
                    <a:pt x="182880" y="256032"/>
                    <a:pt x="164592" y="283464"/>
                  </a:cubicBezTo>
                  <a:cubicBezTo>
                    <a:pt x="155448" y="310896"/>
                    <a:pt x="128016" y="338328"/>
                    <a:pt x="100584" y="356616"/>
                  </a:cubicBezTo>
                  <a:cubicBezTo>
                    <a:pt x="73152" y="365760"/>
                    <a:pt x="45720" y="374904"/>
                    <a:pt x="9144" y="384048"/>
                  </a:cubicBezTo>
                  <a:cubicBezTo>
                    <a:pt x="9144" y="384048"/>
                    <a:pt x="0" y="374904"/>
                    <a:pt x="0" y="365760"/>
                  </a:cubicBezTo>
                  <a:lnTo>
                    <a:pt x="0" y="310896"/>
                  </a:lnTo>
                </a:path>
              </a:pathLst>
            </a:custGeom>
            <a:solidFill>
              <a:schemeClr val="lt2">
                <a:alpha val="50000"/>
              </a:schemeClr>
            </a:solidFill>
          </p:spPr>
          <p:txBody>
            <a:bodyPr>
              <a:noAutofit/>
            </a:bodyPr>
            <a:lstStyle/>
            <a:p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8" name="矩形 57"/>
            <p:cNvSpPr/>
            <p:nvPr>
              <p:custDataLst>
                <p:tags r:id="rId12"/>
              </p:custDataLst>
            </p:nvPr>
          </p:nvSpPr>
          <p:spPr>
            <a:xfrm>
              <a:off x="12589" y="6853"/>
              <a:ext cx="4530" cy="1191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b="1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rPr>
                <a:t>数据填报用户</a:t>
              </a:r>
            </a:p>
          </p:txBody>
        </p:sp>
        <p:pic>
          <p:nvPicPr>
            <p:cNvPr id="59" name="图片 58" descr="用户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1116" y="6973"/>
              <a:ext cx="950" cy="950"/>
            </a:xfrm>
            <a:prstGeom prst="rect">
              <a:avLst/>
            </a:prstGeom>
          </p:spPr>
        </p:pic>
      </p:grpSp>
      <p:sp>
        <p:nvSpPr>
          <p:cNvPr id="30" name="燕尾形 29"/>
          <p:cNvSpPr/>
          <p:nvPr>
            <p:custDataLst>
              <p:tags r:id="rId4"/>
            </p:custDataLst>
          </p:nvPr>
        </p:nvSpPr>
        <p:spPr>
          <a:xfrm>
            <a:off x="660400" y="5121275"/>
            <a:ext cx="1871980" cy="651510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615" tIns="115887" rIns="163548" bIns="115888" rtlCol="0" anchor="ctr">
            <a:noAutofit/>
          </a:bodyPr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办学点</a:t>
            </a:r>
          </a:p>
        </p:txBody>
      </p:sp>
      <p:sp>
        <p:nvSpPr>
          <p:cNvPr id="31" name="燕尾形 30"/>
          <p:cNvSpPr/>
          <p:nvPr>
            <p:custDataLst>
              <p:tags r:id="rId5"/>
            </p:custDataLst>
          </p:nvPr>
        </p:nvSpPr>
        <p:spPr>
          <a:xfrm>
            <a:off x="2446020" y="5121275"/>
            <a:ext cx="1871980" cy="651510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6694" tIns="115887" rIns="164469" bIns="115888" rtlCol="0" anchor="ctr">
            <a:noAutofit/>
          </a:bodyPr>
          <a:lstStyle/>
          <a:p>
            <a:pPr algn="ctr"/>
            <a:r>
              <a:rPr lang="zh-CN" altLang="zh-CN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学校</a:t>
            </a:r>
          </a:p>
        </p:txBody>
      </p:sp>
      <p:sp>
        <p:nvSpPr>
          <p:cNvPr id="34" name="燕尾形 33"/>
          <p:cNvSpPr/>
          <p:nvPr>
            <p:custDataLst>
              <p:tags r:id="rId6"/>
            </p:custDataLst>
          </p:nvPr>
        </p:nvSpPr>
        <p:spPr>
          <a:xfrm>
            <a:off x="4231640" y="5121275"/>
            <a:ext cx="1871980" cy="651510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5773" tIns="115887" rIns="165390" bIns="115888" rtlCol="0" anchor="ctr">
            <a:noAutofit/>
          </a:bodyPr>
          <a:lstStyle/>
          <a:p>
            <a:pPr algn="ctr"/>
            <a:r>
              <a:rPr lang="zh-CN" altLang="zh-CN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区县</a:t>
            </a:r>
          </a:p>
        </p:txBody>
      </p:sp>
      <p:sp>
        <p:nvSpPr>
          <p:cNvPr id="32" name="燕尾形 31"/>
          <p:cNvSpPr/>
          <p:nvPr>
            <p:custDataLst>
              <p:tags r:id="rId7"/>
            </p:custDataLst>
          </p:nvPr>
        </p:nvSpPr>
        <p:spPr>
          <a:xfrm>
            <a:off x="6017260" y="5121275"/>
            <a:ext cx="1871980" cy="651510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852" tIns="115887" rIns="166311" bIns="115888" rtlCol="0" anchor="ctr">
            <a:noAutofit/>
          </a:bodyPr>
          <a:lstStyle/>
          <a:p>
            <a:pPr algn="ctr"/>
            <a:r>
              <a:rPr lang="zh-CN" altLang="zh-CN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地市</a:t>
            </a:r>
          </a:p>
        </p:txBody>
      </p:sp>
      <p:sp>
        <p:nvSpPr>
          <p:cNvPr id="33" name="燕尾形 32"/>
          <p:cNvSpPr/>
          <p:nvPr>
            <p:custDataLst>
              <p:tags r:id="rId8"/>
            </p:custDataLst>
          </p:nvPr>
        </p:nvSpPr>
        <p:spPr>
          <a:xfrm>
            <a:off x="7802880" y="5121275"/>
            <a:ext cx="1871980" cy="651510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3931" tIns="115887" rIns="167232" bIns="115888" rtlCol="0" anchor="ctr">
            <a:noAutofit/>
          </a:bodyPr>
          <a:lstStyle/>
          <a:p>
            <a:pPr algn="ctr"/>
            <a:r>
              <a:rPr lang="zh-CN" altLang="zh-CN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省份</a:t>
            </a:r>
          </a:p>
        </p:txBody>
      </p:sp>
      <p:sp>
        <p:nvSpPr>
          <p:cNvPr id="35" name="燕尾形 34"/>
          <p:cNvSpPr/>
          <p:nvPr>
            <p:custDataLst>
              <p:tags r:id="rId9"/>
            </p:custDataLst>
          </p:nvPr>
        </p:nvSpPr>
        <p:spPr>
          <a:xfrm>
            <a:off x="9588500" y="5121275"/>
            <a:ext cx="1871980" cy="651510"/>
          </a:xfrm>
          <a:prstGeom prst="chevron">
            <a:avLst>
              <a:gd name="adj" fmla="val 32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3010" tIns="115887" rIns="168153" bIns="115888" rtlCol="0" anchor="ctr">
            <a:noAutofit/>
          </a:bodyPr>
          <a:lstStyle/>
          <a:p>
            <a:pPr algn="ctr"/>
            <a:r>
              <a:rPr lang="zh-CN" altLang="zh-CN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国家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sym typeface="+mn-ea"/>
              </a:rPr>
              <a:t>用户体系-</a:t>
            </a:r>
            <a:r>
              <a:rPr lang="zh-CN" altLang="en-US" sz="2800" b="1" dirty="0">
                <a:solidFill>
                  <a:srgbClr val="2C63B6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数据填报用户</a:t>
            </a:r>
          </a:p>
        </p:txBody>
      </p:sp>
      <p:pic>
        <p:nvPicPr>
          <p:cNvPr id="2" name="图片 1" descr="post_object_image_7304237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4776" y="1156735"/>
            <a:ext cx="9399528" cy="490957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sym typeface="+mn-ea"/>
              </a:rPr>
              <a:t>用户体系-</a:t>
            </a:r>
            <a:r>
              <a:rPr lang="zh-CN" altLang="en-US" sz="2800" b="1" dirty="0">
                <a:solidFill>
                  <a:srgbClr val="2C63B6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办学点</a:t>
            </a:r>
          </a:p>
        </p:txBody>
      </p:sp>
      <p:sp>
        <p:nvSpPr>
          <p:cNvPr id="22" name="矩形 21"/>
          <p:cNvSpPr/>
          <p:nvPr>
            <p:custDataLst>
              <p:tags r:id="rId3"/>
            </p:custDataLst>
          </p:nvPr>
        </p:nvSpPr>
        <p:spPr>
          <a:xfrm>
            <a:off x="3768725" y="2433002"/>
            <a:ext cx="8051165" cy="4661535"/>
          </a:xfrm>
          <a:prstGeom prst="rect">
            <a:avLst/>
          </a:prstGeom>
          <a:noFill/>
          <a:ln>
            <a:noFill/>
            <a:prstDash val="solid"/>
          </a:ln>
          <a:effectLst>
            <a:outerShdw blurRad="203200" dist="101600" dir="8100000" algn="tr" rotWithShape="0">
              <a:srgbClr val="2E66FB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: 圆角 20"/>
          <p:cNvSpPr/>
          <p:nvPr>
            <p:custDataLst>
              <p:tags r:id="rId4"/>
            </p:custDataLst>
          </p:nvPr>
        </p:nvSpPr>
        <p:spPr>
          <a:xfrm>
            <a:off x="826453" y="1256348"/>
            <a:ext cx="5152390" cy="4523105"/>
          </a:xfrm>
          <a:prstGeom prst="roundRect">
            <a:avLst>
              <a:gd name="adj" fmla="val 5616"/>
            </a:avLst>
          </a:prstGeom>
          <a:gradFill>
            <a:gsLst>
              <a:gs pos="100000">
                <a:schemeClr val="accent1">
                  <a:alpha val="0"/>
                </a:schemeClr>
              </a:gs>
              <a:gs pos="100000">
                <a:schemeClr val="accent1">
                  <a:alpha val="100000"/>
                </a:schemeClr>
              </a:gs>
              <a:gs pos="0">
                <a:schemeClr val="accent1">
                  <a:lumMod val="20000"/>
                  <a:lumOff val="80000"/>
                  <a:alpha val="10000"/>
                </a:schemeClr>
              </a:gs>
            </a:gsLst>
            <a:lin ang="5400000" scaled="0"/>
          </a:gradFill>
          <a:ln>
            <a:gradFill>
              <a:gsLst>
                <a:gs pos="20000">
                  <a:schemeClr val="accent1"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100000"/>
                  </a:schemeClr>
                </a:gs>
              </a:gsLst>
              <a:lin ang="16200000" scaled="1"/>
            </a:gradFill>
          </a:ln>
          <a:effectLst>
            <a:outerShdw blurRad="152400" dist="38100" dir="13500000" algn="br" rotWithShape="0">
              <a:schemeClr val="accent1">
                <a:lumMod val="75000"/>
                <a:alpha val="7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lIns="360045" tIns="360045" rIns="288290" bIns="360045" numCol="1" spcCol="0" rtlCol="0" fromWordArt="0" anchor="b" anchorCtr="1" forceAA="0" compatLnSpc="1">
            <a:noAutofit/>
          </a:bodyPr>
          <a:lstStyle/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zh-CN" altLang="en-US" sz="1600" kern="0" dirty="0">
              <a:ln>
                <a:noFill/>
                <a:prstDash val="sysDot"/>
              </a:ln>
              <a:solidFill>
                <a:srgbClr val="29292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0" name="文本框 29"/>
          <p:cNvSpPr txBox="1"/>
          <p:nvPr>
            <p:custDataLst>
              <p:tags r:id="rId5"/>
            </p:custDataLst>
          </p:nvPr>
        </p:nvSpPr>
        <p:spPr>
          <a:xfrm>
            <a:off x="1135698" y="1396048"/>
            <a:ext cx="4534535" cy="825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24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办学点填报</a:t>
            </a:r>
          </a:p>
        </p:txBody>
      </p:sp>
      <p:cxnSp>
        <p:nvCxnSpPr>
          <p:cNvPr id="31" name="直接连接符 30"/>
          <p:cNvCxnSpPr/>
          <p:nvPr>
            <p:custDataLst>
              <p:tags r:id="rId6"/>
            </p:custDataLst>
          </p:nvPr>
        </p:nvCxnSpPr>
        <p:spPr>
          <a:xfrm flipV="1">
            <a:off x="1192213" y="2268538"/>
            <a:ext cx="4420800" cy="10795"/>
          </a:xfrm>
          <a:prstGeom prst="line">
            <a:avLst/>
          </a:prstGeom>
          <a:ln>
            <a:gradFill>
              <a:gsLst>
                <a:gs pos="0">
                  <a:schemeClr val="accent1">
                    <a:alpha val="10000"/>
                  </a:schemeClr>
                </a:gs>
                <a:gs pos="100000">
                  <a:schemeClr val="accent1">
                    <a:alpha val="80000"/>
                  </a:schemeClr>
                </a:gs>
              </a:gsLst>
              <a:lin ang="10800000" scaled="1"/>
            </a:gradFill>
            <a:headEnd type="oval"/>
            <a:tailEnd type="non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>
            <p:custDataLst>
              <p:tags r:id="rId7"/>
            </p:custDataLst>
          </p:nvPr>
        </p:nvSpPr>
        <p:spPr>
          <a:xfrm>
            <a:off x="1135698" y="2422843"/>
            <a:ext cx="4534535" cy="306451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统计系统中仅大学、学院、独立学院、高等专科学校、高等职业学校、职业本科需填报办学点数据。</a:t>
            </a: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办学点仅填报学生、教师相关报表。办学点数据需上报至学校。</a:t>
            </a: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 descr="post_object_image_335179825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01449" y="3570526"/>
            <a:ext cx="3029456" cy="2165953"/>
          </a:xfrm>
          <a:prstGeom prst="rect">
            <a:avLst/>
          </a:prstGeom>
        </p:spPr>
      </p:pic>
      <p:grpSp>
        <p:nvGrpSpPr>
          <p:cNvPr id="3" name="组合 2"/>
          <p:cNvGrpSpPr/>
          <p:nvPr userDrawn="1"/>
        </p:nvGrpSpPr>
        <p:grpSpPr>
          <a:xfrm>
            <a:off x="6932916" y="1232114"/>
            <a:ext cx="3374390" cy="4703445"/>
            <a:chOff x="10686" y="1979"/>
            <a:chExt cx="5314" cy="7407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686" y="1979"/>
              <a:ext cx="5314" cy="3550"/>
            </a:xfrm>
            <a:prstGeom prst="rect">
              <a:avLst/>
            </a:prstGeom>
            <a:ln>
              <a:solidFill>
                <a:schemeClr val="accent1">
                  <a:alpha val="100000"/>
                </a:schemeClr>
              </a:solidFill>
            </a:ln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0686" y="5528"/>
              <a:ext cx="5314" cy="3858"/>
            </a:xfrm>
            <a:prstGeom prst="rect">
              <a:avLst/>
            </a:prstGeom>
            <a:ln>
              <a:solidFill>
                <a:schemeClr val="accent1">
                  <a:alpha val="100000"/>
                </a:schemeClr>
              </a:solidFill>
            </a:ln>
          </p:spPr>
        </p:pic>
      </p:grp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solidFill>
                  <a:srgbClr val="2C63B6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上报机制</a:t>
            </a:r>
            <a:r>
              <a:rPr lang="en-US" altLang="zh-CN" sz="2800" b="1" dirty="0">
                <a:solidFill>
                  <a:srgbClr val="2C63B6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800" b="1" dirty="0">
                <a:solidFill>
                  <a:srgbClr val="2C63B6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逐级上报、驳回</a:t>
            </a:r>
          </a:p>
        </p:txBody>
      </p:sp>
      <p:sp>
        <p:nvSpPr>
          <p:cNvPr id="22" name="矩形 21"/>
          <p:cNvSpPr/>
          <p:nvPr>
            <p:custDataLst>
              <p:tags r:id="rId3"/>
            </p:custDataLst>
          </p:nvPr>
        </p:nvSpPr>
        <p:spPr>
          <a:xfrm>
            <a:off x="5396930" y="2739488"/>
            <a:ext cx="8051165" cy="4661535"/>
          </a:xfrm>
          <a:prstGeom prst="rect">
            <a:avLst/>
          </a:prstGeom>
          <a:noFill/>
          <a:ln>
            <a:noFill/>
            <a:prstDash val="solid"/>
          </a:ln>
          <a:effectLst>
            <a:outerShdw blurRad="203200" dist="101600" dir="8100000" algn="tr" rotWithShape="0">
              <a:srgbClr val="2E66FB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" name="文本框 1"/>
          <p:cNvSpPr txBox="1"/>
          <p:nvPr/>
        </p:nvSpPr>
        <p:spPr>
          <a:xfrm>
            <a:off x="410210" y="1216025"/>
            <a:ext cx="3504968" cy="43017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 defTabSz="914400"/>
            <a:r>
              <a:rPr lang="zh-CN" altLang="en-US" sz="24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逐级上报</a:t>
            </a:r>
          </a:p>
          <a:p>
            <a:pPr defTabSz="266700"/>
            <a:endParaRPr lang="zh-CN" altLang="en-US" b="1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defTabSz="266700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统计系统中所有单位数据均使用</a:t>
            </a:r>
          </a:p>
          <a:p>
            <a:pPr defTabSz="266700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逐级上报、逐级驳回流程。</a:t>
            </a:r>
          </a:p>
          <a:p>
            <a:pPr defTabSz="266700"/>
            <a:endParaRPr lang="zh-CN" altLang="en-US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defTabSz="266700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其中，国家级、省级、地级用户可对学校进行单点驳回，进行单点驳回时依旧遵循逐级驳回流程。</a:t>
            </a:r>
          </a:p>
          <a:p>
            <a:pPr defTabSz="266700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defTabSz="266700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1" name="图片 10" descr="post_object_image_172744970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2600" y="1216025"/>
            <a:ext cx="7390130" cy="4739005"/>
          </a:xfrm>
          <a:prstGeom prst="rect">
            <a:avLst/>
          </a:prstGeom>
          <a:ln w="12700" cmpd="sng">
            <a:solidFill>
              <a:schemeClr val="tx1">
                <a:alpha val="100000"/>
              </a:schemeClr>
            </a:solidFill>
            <a:prstDash val="solid"/>
            <a:miter lim="800000"/>
            <a:headEnd/>
            <a:tailEnd/>
          </a:ln>
          <a:effectLst>
            <a:outerShdw blurRad="190500" dist="63500" dir="2700000" algn="tl" rotWithShape="0">
              <a:srgbClr val="000000">
                <a:alpha val="30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sym typeface="+mn-ea"/>
              </a:rPr>
              <a:t>上报机制</a:t>
            </a:r>
            <a:r>
              <a:rPr lang="en-US" altLang="zh-CN" sz="2800" b="1" dirty="0">
                <a:sym typeface="+mn-ea"/>
              </a:rPr>
              <a:t>-</a:t>
            </a:r>
            <a:r>
              <a:rPr lang="zh-CN" altLang="en-US" sz="2800" b="1" dirty="0">
                <a:sym typeface="+mn-ea"/>
              </a:rPr>
              <a:t>两类状态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4" name="表格 3"/>
          <p:cNvGraphicFramePr/>
          <p:nvPr/>
        </p:nvGraphicFramePr>
        <p:xfrm>
          <a:off x="2073009" y="1081897"/>
          <a:ext cx="8341360" cy="5175192"/>
        </p:xfrm>
        <a:graphic>
          <a:graphicData uri="http://schemas.openxmlformats.org/drawingml/2006/table">
            <a:tbl>
              <a:tblPr firstRow="1" bandRow="1">
                <a:tableStyleId>{ABBCEB99-E35B-4DFA-8B0F-FA4E2FE2BE66}</a:tableStyleId>
              </a:tblPr>
              <a:tblGrid>
                <a:gridCol w="2118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2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801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7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当前用户状态</a:t>
                      </a:r>
                      <a:endParaRPr lang="zh-CN" altLang="en-US" sz="16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下级数据状态</a:t>
                      </a:r>
                      <a:endParaRPr lang="zh-CN" altLang="en-US" sz="16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对应操作</a:t>
                      </a:r>
                      <a:endParaRPr lang="zh-CN" altLang="en-US" sz="16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870">
                <a:tc rowSpan="6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未上报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未</a:t>
                      </a:r>
                      <a:r>
                        <a:rPr lang="zh-CN" altLang="en-US" sz="1600">
                          <a:solidFill>
                            <a:schemeClr val="tx1"/>
                          </a:solidFill>
                          <a:latin typeface="微软雅黑" charset="0"/>
                          <a:ea typeface="微软雅黑" charset="0"/>
                        </a:rPr>
                        <a:t>处理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-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23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待接收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接收、驳回、单点驳回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50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已接收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驳回、单点驳回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50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已驳回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-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745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待单点驳回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单点驳回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23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已单点驳回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-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505"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已上报</a:t>
                      </a:r>
                      <a:endParaRPr lang="zh-CN" altLang="en-US" sz="16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已接收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-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750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待单点驳回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-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6870">
                <a:tc rowSpan="5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上报驳回</a:t>
                      </a:r>
                      <a:endParaRPr lang="zh-CN" altLang="en-US" sz="16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待接收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接收、驳回、单点驳回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750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已接收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驳回、单点驳回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687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已驳回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-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750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待单点驳回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单点驳回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687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已单点驳回</a:t>
                      </a:r>
                    </a:p>
                  </a:txBody>
                  <a:tcPr marL="12700" marR="12700" marT="1270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-</a:t>
                      </a:r>
                    </a:p>
                  </a:txBody>
                  <a:tcPr marL="12700" marR="12700" marT="1270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solidFill>
                  <a:srgbClr val="2C63B6"/>
                </a:solidFill>
                <a:uFillTx/>
                <a:sym typeface="+mn-ea"/>
              </a:rPr>
              <a:t>录入</a:t>
            </a:r>
            <a:r>
              <a:rPr lang="zh-CN" altLang="en-US" sz="2800" b="1" dirty="0">
                <a:solidFill>
                  <a:srgbClr val="2C63B6"/>
                </a:solidFill>
                <a:uFillTx/>
                <a:cs typeface="Arial" panose="020B0604020202020204" pitchFamily="34" charset="0"/>
                <a:sym typeface="+mn-ea"/>
              </a:rPr>
              <a:t>方式</a:t>
            </a:r>
            <a:endParaRPr lang="zh-CN" altLang="en-US" sz="2800" b="1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8" name="圆角矩形 57"/>
          <p:cNvSpPr/>
          <p:nvPr>
            <p:custDataLst>
              <p:tags r:id="rId3"/>
            </p:custDataLst>
          </p:nvPr>
        </p:nvSpPr>
        <p:spPr>
          <a:xfrm>
            <a:off x="1013111" y="1196914"/>
            <a:ext cx="4832350" cy="82804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lt1"/>
              </a:solidFill>
              <a:sym typeface="+mn-ea"/>
            </a:endParaRPr>
          </a:p>
        </p:txBody>
      </p:sp>
      <p:sp>
        <p:nvSpPr>
          <p:cNvPr id="59" name="圆角矩形 58"/>
          <p:cNvSpPr/>
          <p:nvPr>
            <p:custDataLst>
              <p:tags r:id="rId4"/>
            </p:custDataLst>
          </p:nvPr>
        </p:nvSpPr>
        <p:spPr>
          <a:xfrm>
            <a:off x="800387" y="1341059"/>
            <a:ext cx="2289065" cy="5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直接填报</a:t>
            </a:r>
          </a:p>
        </p:txBody>
      </p:sp>
      <p:sp>
        <p:nvSpPr>
          <p:cNvPr id="64" name="矩形 63"/>
          <p:cNvSpPr/>
          <p:nvPr>
            <p:custDataLst>
              <p:tags r:id="rId5"/>
            </p:custDataLst>
          </p:nvPr>
        </p:nvSpPr>
        <p:spPr>
          <a:xfrm>
            <a:off x="3257201" y="1269304"/>
            <a:ext cx="2330450" cy="6832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indent="0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直接在系统中手动录入</a:t>
            </a:r>
          </a:p>
        </p:txBody>
      </p:sp>
      <p:sp>
        <p:nvSpPr>
          <p:cNvPr id="65" name="圆角矩形 64"/>
          <p:cNvSpPr/>
          <p:nvPr>
            <p:custDataLst>
              <p:tags r:id="rId6"/>
            </p:custDataLst>
          </p:nvPr>
        </p:nvSpPr>
        <p:spPr>
          <a:xfrm>
            <a:off x="1013111" y="5301554"/>
            <a:ext cx="4832350" cy="82804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lt1"/>
              </a:solidFill>
              <a:sym typeface="+mn-ea"/>
            </a:endParaRPr>
          </a:p>
        </p:txBody>
      </p:sp>
      <p:sp>
        <p:nvSpPr>
          <p:cNvPr id="66" name="圆角矩形 11"/>
          <p:cNvSpPr/>
          <p:nvPr>
            <p:custDataLst>
              <p:tags r:id="rId7"/>
            </p:custDataLst>
          </p:nvPr>
        </p:nvSpPr>
        <p:spPr>
          <a:xfrm>
            <a:off x="800387" y="5445699"/>
            <a:ext cx="2289065" cy="5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chemeClr val="lt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EXCEL</a:t>
            </a: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导入</a:t>
            </a:r>
          </a:p>
        </p:txBody>
      </p:sp>
      <p:sp>
        <p:nvSpPr>
          <p:cNvPr id="69" name="矩形 68"/>
          <p:cNvSpPr/>
          <p:nvPr>
            <p:custDataLst>
              <p:tags r:id="rId8"/>
            </p:custDataLst>
          </p:nvPr>
        </p:nvSpPr>
        <p:spPr>
          <a:xfrm>
            <a:off x="3257201" y="5373944"/>
            <a:ext cx="2330450" cy="6832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indent="0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导入</a:t>
            </a:r>
            <a:r>
              <a:rPr lang="en-US" altLang="zh-CN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EXCEL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模板数据</a:t>
            </a:r>
          </a:p>
        </p:txBody>
      </p:sp>
      <p:sp>
        <p:nvSpPr>
          <p:cNvPr id="70" name="圆角矩形 69"/>
          <p:cNvSpPr/>
          <p:nvPr>
            <p:custDataLst>
              <p:tags r:id="rId9"/>
            </p:custDataLst>
          </p:nvPr>
        </p:nvSpPr>
        <p:spPr>
          <a:xfrm>
            <a:off x="1013111" y="4275394"/>
            <a:ext cx="4832350" cy="82804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lt1"/>
              </a:solidFill>
              <a:sym typeface="+mn-ea"/>
            </a:endParaRPr>
          </a:p>
        </p:txBody>
      </p:sp>
      <p:sp>
        <p:nvSpPr>
          <p:cNvPr id="71" name="圆角矩形 11"/>
          <p:cNvSpPr/>
          <p:nvPr>
            <p:custDataLst>
              <p:tags r:id="rId10"/>
            </p:custDataLst>
          </p:nvPr>
        </p:nvSpPr>
        <p:spPr>
          <a:xfrm>
            <a:off x="800387" y="4419539"/>
            <a:ext cx="2289065" cy="5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业务系统同步</a:t>
            </a:r>
          </a:p>
        </p:txBody>
      </p:sp>
      <p:sp>
        <p:nvSpPr>
          <p:cNvPr id="73" name="矩形 72"/>
          <p:cNvSpPr/>
          <p:nvPr>
            <p:custDataLst>
              <p:tags r:id="rId11"/>
            </p:custDataLst>
          </p:nvPr>
        </p:nvSpPr>
        <p:spPr>
          <a:xfrm>
            <a:off x="3257201" y="4347784"/>
            <a:ext cx="2330450" cy="6832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indent="0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从其他业务系统同步</a:t>
            </a:r>
          </a:p>
        </p:txBody>
      </p:sp>
      <p:sp>
        <p:nvSpPr>
          <p:cNvPr id="76" name="圆角矩形 75"/>
          <p:cNvSpPr/>
          <p:nvPr>
            <p:custDataLst>
              <p:tags r:id="rId12"/>
            </p:custDataLst>
          </p:nvPr>
        </p:nvSpPr>
        <p:spPr>
          <a:xfrm>
            <a:off x="1013111" y="3249234"/>
            <a:ext cx="4832350" cy="82804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lt1"/>
              </a:solidFill>
              <a:sym typeface="+mn-ea"/>
            </a:endParaRPr>
          </a:p>
        </p:txBody>
      </p:sp>
      <p:sp>
        <p:nvSpPr>
          <p:cNvPr id="77" name="圆角矩形 11"/>
          <p:cNvSpPr/>
          <p:nvPr>
            <p:custDataLst>
              <p:tags r:id="rId13"/>
            </p:custDataLst>
          </p:nvPr>
        </p:nvSpPr>
        <p:spPr>
          <a:xfrm>
            <a:off x="800387" y="3393379"/>
            <a:ext cx="2289065" cy="5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办学点汇总</a:t>
            </a:r>
          </a:p>
        </p:txBody>
      </p:sp>
      <p:sp>
        <p:nvSpPr>
          <p:cNvPr id="78" name="矩形 77"/>
          <p:cNvSpPr/>
          <p:nvPr>
            <p:custDataLst>
              <p:tags r:id="rId14"/>
            </p:custDataLst>
          </p:nvPr>
        </p:nvSpPr>
        <p:spPr>
          <a:xfrm>
            <a:off x="3257201" y="3321624"/>
            <a:ext cx="2330450" cy="6832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indent="0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根据办学点数据汇总生成</a:t>
            </a:r>
          </a:p>
        </p:txBody>
      </p:sp>
      <p:sp>
        <p:nvSpPr>
          <p:cNvPr id="79" name="圆角矩形 78"/>
          <p:cNvSpPr/>
          <p:nvPr>
            <p:custDataLst>
              <p:tags r:id="rId15"/>
            </p:custDataLst>
          </p:nvPr>
        </p:nvSpPr>
        <p:spPr>
          <a:xfrm>
            <a:off x="1013111" y="2223074"/>
            <a:ext cx="4832350" cy="82804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lt1"/>
              </a:solidFill>
              <a:sym typeface="+mn-ea"/>
            </a:endParaRPr>
          </a:p>
        </p:txBody>
      </p:sp>
      <p:sp>
        <p:nvSpPr>
          <p:cNvPr id="82" name="圆角矩形 11"/>
          <p:cNvSpPr/>
          <p:nvPr>
            <p:custDataLst>
              <p:tags r:id="rId16"/>
            </p:custDataLst>
          </p:nvPr>
        </p:nvSpPr>
        <p:spPr>
          <a:xfrm>
            <a:off x="800387" y="2367219"/>
            <a:ext cx="2289065" cy="5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台账汇总</a:t>
            </a:r>
          </a:p>
        </p:txBody>
      </p:sp>
      <p:sp>
        <p:nvSpPr>
          <p:cNvPr id="83" name="矩形 82"/>
          <p:cNvSpPr/>
          <p:nvPr>
            <p:custDataLst>
              <p:tags r:id="rId17"/>
            </p:custDataLst>
          </p:nvPr>
        </p:nvSpPr>
        <p:spPr>
          <a:xfrm>
            <a:off x="3257201" y="2295464"/>
            <a:ext cx="2330450" cy="6832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indent="0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基于统计台账汇总生成</a:t>
            </a:r>
          </a:p>
        </p:txBody>
      </p:sp>
      <p:pic>
        <p:nvPicPr>
          <p:cNvPr id="3" name="图片 2" descr="post_object_image_2257260934"/>
          <p:cNvPicPr>
            <a:picLocks noChangeAspect="1"/>
          </p:cNvPicPr>
          <p:nvPr/>
        </p:nvPicPr>
        <p:blipFill>
          <a:blip r:embed="rId20"/>
          <a:srcRect r="34647"/>
          <a:stretch>
            <a:fillRect/>
          </a:stretch>
        </p:blipFill>
        <p:spPr>
          <a:xfrm>
            <a:off x="6180114" y="1365173"/>
            <a:ext cx="5503685" cy="4596109"/>
          </a:xfrm>
          <a:prstGeom prst="rect">
            <a:avLst/>
          </a:prstGeom>
          <a:ln>
            <a:solidFill>
              <a:srgbClr val="4874CB">
                <a:alpha val="100000"/>
              </a:srgbClr>
            </a:solidFill>
          </a:ln>
        </p:spPr>
      </p:pic>
      <p:pic>
        <p:nvPicPr>
          <p:cNvPr id="2" name="图片 1" descr="post_object_image_91259602"/>
          <p:cNvPicPr>
            <a:picLocks noChangeAspect="1"/>
          </p:cNvPicPr>
          <p:nvPr/>
        </p:nvPicPr>
        <p:blipFill>
          <a:blip r:embed="rId21"/>
          <a:srcRect b="6682"/>
          <a:stretch>
            <a:fillRect/>
          </a:stretch>
        </p:blipFill>
        <p:spPr>
          <a:xfrm>
            <a:off x="6180092" y="1496033"/>
            <a:ext cx="5503716" cy="4279945"/>
          </a:xfrm>
          <a:prstGeom prst="rect">
            <a:avLst/>
          </a:prstGeom>
          <a:ln w="12700" cmpd="sng">
            <a:solidFill>
              <a:srgbClr val="0070C0">
                <a:alpha val="100000"/>
              </a:srgbClr>
            </a:solidFill>
            <a:prstDash val="solid"/>
            <a:miter lim="800000"/>
            <a:headEnd/>
            <a:tailEnd/>
          </a:ln>
        </p:spPr>
      </p:pic>
      <p:pic>
        <p:nvPicPr>
          <p:cNvPr id="10" name="图片 9" descr="post_object_image_50158406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180092" y="3051161"/>
            <a:ext cx="5503749" cy="1120311"/>
          </a:xfrm>
          <a:prstGeom prst="rect">
            <a:avLst/>
          </a:prstGeom>
          <a:ln>
            <a:solidFill>
              <a:srgbClr val="4874CB">
                <a:alpha val="100000"/>
              </a:srgbClr>
            </a:solidFill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sym typeface="+mn-ea"/>
              </a:rPr>
              <a:t>录入</a:t>
            </a:r>
            <a:r>
              <a:rPr lang="zh-CN" altLang="en-US" sz="2800" b="1" dirty="0">
                <a:cs typeface="Arial" panose="020B0604020202020204" pitchFamily="34" charset="0"/>
                <a:sym typeface="+mn-ea"/>
              </a:rPr>
              <a:t>方式-统计台账</a:t>
            </a:r>
            <a:endParaRPr lang="zh-CN" altLang="en-US" sz="2800" b="1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2164194" y="1284668"/>
            <a:ext cx="6024046" cy="470535"/>
          </a:xfrm>
          <a:prstGeom prst="rect">
            <a:avLst/>
          </a:prstGeom>
          <a:noFill/>
        </p:spPr>
        <p:txBody>
          <a:bodyPr wrap="square" lIns="0" tIns="0" rIns="0" bIns="71755" rtlCol="0" anchor="ctr" anchorCtr="0">
            <a:noAutofit/>
          </a:bodyPr>
          <a:lstStyle/>
          <a:p>
            <a:pPr lvl="0" algn="l">
              <a:lnSpc>
                <a:spcPct val="150000"/>
              </a:lnSpc>
              <a:spcAft>
                <a:spcPts val="0"/>
              </a:spcAft>
              <a:buClrTx/>
              <a:buSzTx/>
              <a:buFontTx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中等职业教育分专业学生数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4" name="文本框 23"/>
          <p:cNvSpPr txBox="1"/>
          <p:nvPr>
            <p:custDataLst>
              <p:tags r:id="rId4"/>
            </p:custDataLst>
          </p:nvPr>
        </p:nvSpPr>
        <p:spPr>
          <a:xfrm>
            <a:off x="561098" y="1284647"/>
            <a:ext cx="1603079" cy="470672"/>
          </a:xfrm>
          <a:prstGeom prst="rect">
            <a:avLst/>
          </a:prstGeom>
          <a:noFill/>
        </p:spPr>
        <p:txBody>
          <a:bodyPr wrap="none" lIns="0" tIns="36195" rIns="0" bIns="0" rtlCol="0" anchor="ctr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教基</a:t>
            </a: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微软雅黑" charset="0"/>
                <a:sym typeface="+mn-ea"/>
              </a:rPr>
              <a:t>3</a:t>
            </a:r>
            <a:r>
              <a:rPr lang="en-US" altLang="zh-CN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Arial" panose="020B0604020202020204" pitchFamily="34" charset="0"/>
                <a:sym typeface="+mn-ea"/>
              </a:rPr>
              <a:t>221</a:t>
            </a: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Arial" panose="020B0604020202020204" pitchFamily="34" charset="0"/>
                <a:sym typeface="+mn-ea"/>
              </a:rPr>
              <a:t>续</a:t>
            </a:r>
            <a:r>
              <a:rPr lang="en-US" altLang="zh-CN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Arial" panose="020B0604020202020204" pitchFamily="34" charset="0"/>
                <a:sym typeface="+mn-ea"/>
              </a:rPr>
              <a:t>1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5"/>
            </p:custDataLst>
          </p:nvPr>
        </p:nvSpPr>
        <p:spPr>
          <a:xfrm>
            <a:off x="2164177" y="2566945"/>
            <a:ext cx="6024101" cy="449580"/>
          </a:xfrm>
          <a:prstGeom prst="rect">
            <a:avLst/>
          </a:prstGeom>
          <a:noFill/>
        </p:spPr>
        <p:txBody>
          <a:bodyPr wrap="square" lIns="0" tIns="0" rIns="0" bIns="71755" rtlCol="0" anchor="ctr" anchorCtr="0">
            <a:noAutofit/>
          </a:bodyPr>
          <a:lstStyle/>
          <a:p>
            <a:pPr lvl="0" algn="l">
              <a:lnSpc>
                <a:spcPct val="150000"/>
              </a:lnSpc>
              <a:spcAft>
                <a:spcPts val="0"/>
              </a:spcAft>
              <a:buClrTx/>
              <a:buSzTx/>
              <a:buFontTx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普通本科分专业学生数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561059" y="2566970"/>
            <a:ext cx="1603118" cy="449580"/>
          </a:xfrm>
          <a:prstGeom prst="rect">
            <a:avLst/>
          </a:prstGeom>
          <a:noFill/>
        </p:spPr>
        <p:txBody>
          <a:bodyPr wrap="none" lIns="0" tIns="36195" rIns="0" bIns="0" rtlCol="0" anchor="ctr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教基</a:t>
            </a: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微软雅黑" charset="0"/>
                <a:sym typeface="+mn-ea"/>
              </a:rPr>
              <a:t>3</a:t>
            </a:r>
            <a:r>
              <a:rPr lang="en-US" altLang="zh-CN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Arial" panose="020B0604020202020204" pitchFamily="34" charset="0"/>
                <a:sym typeface="+mn-ea"/>
              </a:rPr>
              <a:t>326</a:t>
            </a: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Arial" panose="020B0604020202020204" pitchFamily="34" charset="0"/>
                <a:sym typeface="+mn-ea"/>
              </a:rPr>
              <a:t>续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7"/>
            </p:custDataLst>
          </p:nvPr>
        </p:nvSpPr>
        <p:spPr>
          <a:xfrm>
            <a:off x="2164177" y="1698835"/>
            <a:ext cx="6024101" cy="449580"/>
          </a:xfrm>
          <a:prstGeom prst="rect">
            <a:avLst/>
          </a:prstGeom>
          <a:noFill/>
        </p:spPr>
        <p:txBody>
          <a:bodyPr wrap="square" lIns="0" tIns="0" rIns="0" bIns="71755" rtlCol="0" anchor="ctr" anchorCtr="0">
            <a:noAutofit/>
          </a:bodyPr>
          <a:lstStyle/>
          <a:p>
            <a:pPr lvl="0" algn="l">
              <a:lnSpc>
                <a:spcPct val="150000"/>
              </a:lnSpc>
              <a:spcAft>
                <a:spcPts val="0"/>
              </a:spcAft>
              <a:buClrTx/>
              <a:buSzTx/>
              <a:buFontTx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高等职业教育专科分专业学生数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3" name="文本框 22"/>
          <p:cNvSpPr txBox="1"/>
          <p:nvPr>
            <p:custDataLst>
              <p:tags r:id="rId8"/>
            </p:custDataLst>
          </p:nvPr>
        </p:nvSpPr>
        <p:spPr>
          <a:xfrm>
            <a:off x="561059" y="1698860"/>
            <a:ext cx="1603118" cy="449580"/>
          </a:xfrm>
          <a:prstGeom prst="rect">
            <a:avLst/>
          </a:prstGeom>
          <a:noFill/>
        </p:spPr>
        <p:txBody>
          <a:bodyPr wrap="none" lIns="0" tIns="36195" rIns="0" bIns="0" rtlCol="0" anchor="ctr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教基</a:t>
            </a: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微软雅黑" charset="0"/>
                <a:sym typeface="+mn-ea"/>
              </a:rPr>
              <a:t>3</a:t>
            </a:r>
            <a:r>
              <a:rPr lang="en-US" altLang="zh-CN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Arial" panose="020B0604020202020204" pitchFamily="34" charset="0"/>
                <a:sym typeface="+mn-ea"/>
              </a:rPr>
              <a:t>324</a:t>
            </a: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Arial" panose="020B0604020202020204" pitchFamily="34" charset="0"/>
                <a:sym typeface="+mn-ea"/>
              </a:rPr>
              <a:t>续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2164177" y="2134760"/>
            <a:ext cx="6024101" cy="449580"/>
          </a:xfrm>
          <a:prstGeom prst="rect">
            <a:avLst/>
          </a:prstGeom>
          <a:noFill/>
        </p:spPr>
        <p:txBody>
          <a:bodyPr wrap="square" lIns="0" tIns="0" rIns="0" bIns="71755" rtlCol="0" anchor="ctr" anchorCtr="0">
            <a:noAutofit/>
          </a:bodyPr>
          <a:lstStyle/>
          <a:p>
            <a:pPr lvl="0" algn="l">
              <a:lnSpc>
                <a:spcPct val="150000"/>
              </a:lnSpc>
              <a:spcAft>
                <a:spcPts val="0"/>
              </a:spcAft>
              <a:buClrTx/>
              <a:buSzTx/>
              <a:buFontTx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高等职业教育本科分专业学生数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10"/>
            </p:custDataLst>
          </p:nvPr>
        </p:nvSpPr>
        <p:spPr>
          <a:xfrm>
            <a:off x="561059" y="2134756"/>
            <a:ext cx="1603118" cy="449580"/>
          </a:xfrm>
          <a:prstGeom prst="rect">
            <a:avLst/>
          </a:prstGeom>
          <a:noFill/>
        </p:spPr>
        <p:txBody>
          <a:bodyPr wrap="none" lIns="0" tIns="36195" rIns="0" bIns="0" rtlCol="0" anchor="ctr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教基</a:t>
            </a: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微软雅黑" charset="0"/>
                <a:sym typeface="+mn-ea"/>
              </a:rPr>
              <a:t>3</a:t>
            </a:r>
            <a:r>
              <a:rPr lang="en-US" altLang="zh-CN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Arial" panose="020B0604020202020204" pitchFamily="34" charset="0"/>
                <a:sym typeface="+mn-ea"/>
              </a:rPr>
              <a:t>225</a:t>
            </a: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Arial" panose="020B0604020202020204" pitchFamily="34" charset="0"/>
                <a:sym typeface="+mn-ea"/>
              </a:rPr>
              <a:t>续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11"/>
            </p:custDataLst>
          </p:nvPr>
        </p:nvSpPr>
        <p:spPr>
          <a:xfrm>
            <a:off x="561069" y="2964321"/>
            <a:ext cx="1603107" cy="449580"/>
          </a:xfrm>
          <a:prstGeom prst="rect">
            <a:avLst/>
          </a:prstGeom>
          <a:noFill/>
        </p:spPr>
        <p:txBody>
          <a:bodyPr wrap="none" lIns="0" tIns="36195" rIns="0" bIns="0" rtlCol="0" anchor="ctr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教基</a:t>
            </a: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微软雅黑" charset="0"/>
                <a:sym typeface="+mn-ea"/>
              </a:rPr>
              <a:t>3</a:t>
            </a:r>
            <a:r>
              <a:rPr lang="en-US" altLang="zh-CN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Arial" panose="020B0604020202020204" pitchFamily="34" charset="0"/>
                <a:sym typeface="+mn-ea"/>
              </a:rPr>
              <a:t>327</a:t>
            </a: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Arial" panose="020B0604020202020204" pitchFamily="34" charset="0"/>
                <a:sym typeface="+mn-ea"/>
              </a:rPr>
              <a:t>续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12"/>
            </p:custDataLst>
          </p:nvPr>
        </p:nvSpPr>
        <p:spPr>
          <a:xfrm>
            <a:off x="2164198" y="2964296"/>
            <a:ext cx="6024101" cy="449580"/>
          </a:xfrm>
          <a:prstGeom prst="rect">
            <a:avLst/>
          </a:prstGeom>
          <a:noFill/>
        </p:spPr>
        <p:txBody>
          <a:bodyPr wrap="square" lIns="0" tIns="0" rIns="0" bIns="71755" rtlCol="0" anchor="ctr" anchorCtr="0">
            <a:noAutofit/>
          </a:bodyPr>
          <a:lstStyle/>
          <a:p>
            <a:pPr lvl="0" algn="l">
              <a:lnSpc>
                <a:spcPct val="150000"/>
              </a:lnSpc>
              <a:spcAft>
                <a:spcPts val="0"/>
              </a:spcAft>
              <a:buClrTx/>
              <a:buSzTx/>
              <a:buFontTx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成人专科分专业学生数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3" name="文本框 32"/>
          <p:cNvSpPr txBox="1"/>
          <p:nvPr>
            <p:custDataLst>
              <p:tags r:id="rId13"/>
            </p:custDataLst>
          </p:nvPr>
        </p:nvSpPr>
        <p:spPr>
          <a:xfrm>
            <a:off x="2164225" y="3340363"/>
            <a:ext cx="6024046" cy="470535"/>
          </a:xfrm>
          <a:prstGeom prst="rect">
            <a:avLst/>
          </a:prstGeom>
          <a:noFill/>
        </p:spPr>
        <p:txBody>
          <a:bodyPr wrap="square" lIns="0" tIns="0" rIns="0" bIns="71755" rtlCol="0" anchor="ctr" anchorCtr="0">
            <a:noAutofit/>
          </a:bodyPr>
          <a:lstStyle/>
          <a:p>
            <a:pPr lvl="0" algn="l">
              <a:lnSpc>
                <a:spcPct val="150000"/>
              </a:lnSpc>
              <a:spcAft>
                <a:spcPts val="0"/>
              </a:spcAft>
              <a:buClrTx/>
              <a:buSzTx/>
              <a:buFontTx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成人本科分专业学生数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14"/>
            </p:custDataLst>
          </p:nvPr>
        </p:nvSpPr>
        <p:spPr>
          <a:xfrm>
            <a:off x="561108" y="3340369"/>
            <a:ext cx="1603068" cy="470672"/>
          </a:xfrm>
          <a:prstGeom prst="rect">
            <a:avLst/>
          </a:prstGeom>
          <a:noFill/>
        </p:spPr>
        <p:txBody>
          <a:bodyPr wrap="none" lIns="0" tIns="36195" rIns="0" bIns="0" rtlCol="0" anchor="ctr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教基</a:t>
            </a: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微软雅黑" charset="0"/>
                <a:sym typeface="+mn-ea"/>
              </a:rPr>
              <a:t>3</a:t>
            </a:r>
            <a:r>
              <a:rPr lang="en-US" altLang="zh-CN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Arial" panose="020B0604020202020204" pitchFamily="34" charset="0"/>
                <a:sym typeface="+mn-ea"/>
              </a:rPr>
              <a:t>328</a:t>
            </a: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Arial" panose="020B0604020202020204" pitchFamily="34" charset="0"/>
                <a:sym typeface="+mn-ea"/>
              </a:rPr>
              <a:t>续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15"/>
            </p:custDataLst>
          </p:nvPr>
        </p:nvSpPr>
        <p:spPr>
          <a:xfrm>
            <a:off x="2164187" y="4622667"/>
            <a:ext cx="6024101" cy="449580"/>
          </a:xfrm>
          <a:prstGeom prst="rect">
            <a:avLst/>
          </a:prstGeom>
          <a:noFill/>
        </p:spPr>
        <p:txBody>
          <a:bodyPr wrap="square" lIns="0" tIns="0" rIns="0" bIns="71755" rtlCol="0" anchor="ctr" anchorCtr="0">
            <a:noAutofit/>
          </a:bodyPr>
          <a:lstStyle/>
          <a:p>
            <a:pPr lvl="0" algn="l">
              <a:lnSpc>
                <a:spcPct val="150000"/>
              </a:lnSpc>
              <a:spcAft>
                <a:spcPts val="0"/>
              </a:spcAft>
              <a:buClrTx/>
              <a:buSzTx/>
              <a:buFontTx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硕士研究生分专业（领域）学生数（学术型）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6" name="文本框 35"/>
          <p:cNvSpPr txBox="1"/>
          <p:nvPr>
            <p:custDataLst>
              <p:tags r:id="rId16"/>
            </p:custDataLst>
          </p:nvPr>
        </p:nvSpPr>
        <p:spPr>
          <a:xfrm>
            <a:off x="561069" y="4622692"/>
            <a:ext cx="1603111" cy="449580"/>
          </a:xfrm>
          <a:prstGeom prst="rect">
            <a:avLst/>
          </a:prstGeom>
          <a:noFill/>
        </p:spPr>
        <p:txBody>
          <a:bodyPr wrap="none" lIns="0" tIns="36195" rIns="0" bIns="0" rtlCol="0" anchor="ctr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教基</a:t>
            </a: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微软雅黑" charset="0"/>
                <a:sym typeface="+mn-ea"/>
              </a:rPr>
              <a:t>3</a:t>
            </a:r>
            <a:r>
              <a:rPr lang="en-US" altLang="zh-CN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Arial" panose="020B0604020202020204" pitchFamily="34" charset="0"/>
                <a:sym typeface="+mn-ea"/>
              </a:rPr>
              <a:t>331</a:t>
            </a: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Arial" panose="020B0604020202020204" pitchFamily="34" charset="0"/>
                <a:sym typeface="+mn-ea"/>
              </a:rPr>
              <a:t>续</a:t>
            </a:r>
            <a:r>
              <a:rPr lang="en-US" altLang="zh-CN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Arial" panose="020B0604020202020204" pitchFamily="34" charset="0"/>
                <a:sym typeface="+mn-ea"/>
              </a:rPr>
              <a:t>1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7" name="文本框 36"/>
          <p:cNvSpPr txBox="1"/>
          <p:nvPr>
            <p:custDataLst>
              <p:tags r:id="rId17"/>
            </p:custDataLst>
          </p:nvPr>
        </p:nvSpPr>
        <p:spPr>
          <a:xfrm>
            <a:off x="2164225" y="3754610"/>
            <a:ext cx="6024101" cy="449580"/>
          </a:xfrm>
          <a:prstGeom prst="rect">
            <a:avLst/>
          </a:prstGeom>
          <a:noFill/>
        </p:spPr>
        <p:txBody>
          <a:bodyPr wrap="square" lIns="0" tIns="0" rIns="0" bIns="71755" rtlCol="0" anchor="ctr" anchorCtr="0">
            <a:noAutofit/>
          </a:bodyPr>
          <a:lstStyle/>
          <a:p>
            <a:pPr lvl="0" algn="l">
              <a:lnSpc>
                <a:spcPct val="150000"/>
              </a:lnSpc>
              <a:spcAft>
                <a:spcPts val="0"/>
              </a:spcAft>
              <a:buClrTx/>
              <a:buSzTx/>
              <a:buFontTx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网络（开放）教育专科分专业学生数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8" name="文本框 37"/>
          <p:cNvSpPr txBox="1"/>
          <p:nvPr>
            <p:custDataLst>
              <p:tags r:id="rId18"/>
            </p:custDataLst>
          </p:nvPr>
        </p:nvSpPr>
        <p:spPr>
          <a:xfrm>
            <a:off x="561069" y="3754582"/>
            <a:ext cx="1603111" cy="449580"/>
          </a:xfrm>
          <a:prstGeom prst="rect">
            <a:avLst/>
          </a:prstGeom>
          <a:noFill/>
        </p:spPr>
        <p:txBody>
          <a:bodyPr wrap="none" lIns="0" tIns="36195" rIns="0" bIns="0" rtlCol="0" anchor="ctr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教基</a:t>
            </a: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微软雅黑" charset="0"/>
                <a:sym typeface="+mn-ea"/>
              </a:rPr>
              <a:t>3</a:t>
            </a:r>
            <a:r>
              <a:rPr lang="en-US" altLang="zh-CN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Arial" panose="020B0604020202020204" pitchFamily="34" charset="0"/>
                <a:sym typeface="+mn-ea"/>
              </a:rPr>
              <a:t>329</a:t>
            </a: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Arial" panose="020B0604020202020204" pitchFamily="34" charset="0"/>
                <a:sym typeface="+mn-ea"/>
              </a:rPr>
              <a:t>续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9"/>
            </p:custDataLst>
          </p:nvPr>
        </p:nvSpPr>
        <p:spPr>
          <a:xfrm>
            <a:off x="2164188" y="4190467"/>
            <a:ext cx="6024101" cy="449580"/>
          </a:xfrm>
          <a:prstGeom prst="rect">
            <a:avLst/>
          </a:prstGeom>
          <a:noFill/>
        </p:spPr>
        <p:txBody>
          <a:bodyPr wrap="square" lIns="0" tIns="0" rIns="0" bIns="71755" rtlCol="0" anchor="ctr" anchorCtr="0">
            <a:noAutofit/>
          </a:bodyPr>
          <a:lstStyle/>
          <a:p>
            <a:pPr lvl="0" algn="l">
              <a:lnSpc>
                <a:spcPct val="150000"/>
              </a:lnSpc>
              <a:spcAft>
                <a:spcPts val="0"/>
              </a:spcAft>
              <a:buClrTx/>
              <a:buSzTx/>
              <a:buFontTx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网络（开放）教育本科分专业学生数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0" name="文本框 39"/>
          <p:cNvSpPr txBox="1"/>
          <p:nvPr>
            <p:custDataLst>
              <p:tags r:id="rId20"/>
            </p:custDataLst>
          </p:nvPr>
        </p:nvSpPr>
        <p:spPr>
          <a:xfrm>
            <a:off x="561069" y="4190478"/>
            <a:ext cx="1603111" cy="449580"/>
          </a:xfrm>
          <a:prstGeom prst="rect">
            <a:avLst/>
          </a:prstGeom>
          <a:noFill/>
        </p:spPr>
        <p:txBody>
          <a:bodyPr wrap="none" lIns="0" tIns="36195" rIns="0" bIns="0" rtlCol="0" anchor="ctr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教基</a:t>
            </a: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微软雅黑" charset="0"/>
                <a:sym typeface="+mn-ea"/>
              </a:rPr>
              <a:t>3</a:t>
            </a:r>
            <a:r>
              <a:rPr lang="en-US" altLang="zh-CN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Arial" panose="020B0604020202020204" pitchFamily="34" charset="0"/>
                <a:sym typeface="+mn-ea"/>
              </a:rPr>
              <a:t>330</a:t>
            </a: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Arial" panose="020B0604020202020204" pitchFamily="34" charset="0"/>
                <a:sym typeface="+mn-ea"/>
              </a:rPr>
              <a:t>续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1" name="文本框 40"/>
          <p:cNvSpPr txBox="1"/>
          <p:nvPr>
            <p:custDataLst>
              <p:tags r:id="rId21"/>
            </p:custDataLst>
          </p:nvPr>
        </p:nvSpPr>
        <p:spPr>
          <a:xfrm>
            <a:off x="561080" y="5020043"/>
            <a:ext cx="1603111" cy="449580"/>
          </a:xfrm>
          <a:prstGeom prst="rect">
            <a:avLst/>
          </a:prstGeom>
          <a:noFill/>
        </p:spPr>
        <p:txBody>
          <a:bodyPr wrap="none" lIns="0" tIns="36195" rIns="0" bIns="0" rtlCol="0" anchor="ctr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教基</a:t>
            </a: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微软雅黑" charset="0"/>
                <a:sym typeface="+mn-ea"/>
              </a:rPr>
              <a:t>3</a:t>
            </a:r>
            <a:r>
              <a:rPr lang="en-US" altLang="zh-CN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Arial" panose="020B0604020202020204" pitchFamily="34" charset="0"/>
                <a:sym typeface="+mn-ea"/>
              </a:rPr>
              <a:t>331</a:t>
            </a: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Arial" panose="020B0604020202020204" pitchFamily="34" charset="0"/>
                <a:sym typeface="+mn-ea"/>
              </a:rPr>
              <a:t>续</a:t>
            </a:r>
            <a:r>
              <a:rPr lang="en-US" altLang="zh-CN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Arial" panose="020B0604020202020204" pitchFamily="34" charset="0"/>
                <a:sym typeface="+mn-ea"/>
              </a:rPr>
              <a:t>2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2" name="文本框 41"/>
          <p:cNvSpPr txBox="1"/>
          <p:nvPr>
            <p:custDataLst>
              <p:tags r:id="rId22"/>
            </p:custDataLst>
          </p:nvPr>
        </p:nvSpPr>
        <p:spPr>
          <a:xfrm>
            <a:off x="2164209" y="5020017"/>
            <a:ext cx="6024101" cy="449580"/>
          </a:xfrm>
          <a:prstGeom prst="rect">
            <a:avLst/>
          </a:prstGeom>
          <a:noFill/>
        </p:spPr>
        <p:txBody>
          <a:bodyPr wrap="square" lIns="0" tIns="0" rIns="0" bIns="71755" rtlCol="0" anchor="ctr" anchorCtr="0">
            <a:noAutofit/>
          </a:bodyPr>
          <a:lstStyle/>
          <a:p>
            <a:pPr lvl="0" algn="l">
              <a:lnSpc>
                <a:spcPct val="150000"/>
              </a:lnSpc>
              <a:spcAft>
                <a:spcPts val="0"/>
              </a:spcAft>
              <a:buClrTx/>
              <a:buSzTx/>
              <a:buFontTx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硕士研究生分专业（领域）学生数（专业型）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sym typeface="+mn-ea"/>
              </a:rPr>
              <a:t>录入</a:t>
            </a:r>
            <a:r>
              <a:rPr lang="zh-CN" altLang="en-US" sz="2800" b="1" dirty="0">
                <a:cs typeface="Arial" panose="020B0604020202020204" pitchFamily="34" charset="0"/>
                <a:sym typeface="+mn-ea"/>
              </a:rPr>
              <a:t>方式-统计台账</a:t>
            </a:r>
            <a:endParaRPr lang="zh-CN" altLang="en-US" sz="2800" b="1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164194" y="1284668"/>
            <a:ext cx="6024046" cy="470535"/>
          </a:xfrm>
          <a:prstGeom prst="rect">
            <a:avLst/>
          </a:prstGeom>
          <a:noFill/>
        </p:spPr>
        <p:txBody>
          <a:bodyPr wrap="square" lIns="0" tIns="0" rIns="0" bIns="71755" rtlCol="0" anchor="ctr" anchorCtr="0">
            <a:noAutofit/>
          </a:bodyPr>
          <a:lstStyle/>
          <a:p>
            <a:pPr lvl="0" algn="l">
              <a:lnSpc>
                <a:spcPct val="150000"/>
              </a:lnSpc>
              <a:spcAft>
                <a:spcPts val="0"/>
              </a:spcAft>
              <a:buClrTx/>
              <a:buSzTx/>
              <a:buFontTx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博士研究生分专业（领域）学生数（学术型）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561098" y="1284647"/>
            <a:ext cx="1603079" cy="470672"/>
          </a:xfrm>
          <a:prstGeom prst="rect">
            <a:avLst/>
          </a:prstGeom>
          <a:noFill/>
        </p:spPr>
        <p:txBody>
          <a:bodyPr wrap="none" lIns="0" tIns="36195" rIns="0" bIns="0" rtlCol="0" anchor="ctr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微软雅黑" charset="0"/>
                <a:sym typeface="+mn-ea"/>
              </a:rPr>
              <a:t>教基3332续1</a:t>
            </a:r>
            <a:endParaRPr lang="zh-CN" altLang="en-US"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2164177" y="2566945"/>
            <a:ext cx="6024101" cy="449580"/>
          </a:xfrm>
          <a:prstGeom prst="rect">
            <a:avLst/>
          </a:prstGeom>
          <a:noFill/>
        </p:spPr>
        <p:txBody>
          <a:bodyPr wrap="square" lIns="0" tIns="0" rIns="0" bIns="71755" rtlCol="0" anchor="ctr" anchorCtr="0">
            <a:noAutofit/>
          </a:bodyPr>
          <a:lstStyle/>
          <a:p>
            <a:pPr lvl="0" algn="l">
              <a:lnSpc>
                <a:spcPct val="150000"/>
              </a:lnSpc>
              <a:spcAft>
                <a:spcPts val="0"/>
              </a:spcAft>
              <a:buClrTx/>
              <a:buSzTx/>
              <a:buFontTx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中外合作办学机构及项目基本情况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561059" y="2566970"/>
            <a:ext cx="1603118" cy="449580"/>
          </a:xfrm>
          <a:prstGeom prst="rect">
            <a:avLst/>
          </a:prstGeom>
          <a:noFill/>
        </p:spPr>
        <p:txBody>
          <a:bodyPr wrap="none" lIns="0" tIns="36195" rIns="0" bIns="0" rtlCol="0" anchor="ctr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微软雅黑" charset="0"/>
                <a:sym typeface="+mn-ea"/>
              </a:rPr>
              <a:t>教基3393续2</a:t>
            </a:r>
            <a:endParaRPr lang="zh-CN" altLang="en-US"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2164177" y="1698835"/>
            <a:ext cx="6024101" cy="449580"/>
          </a:xfrm>
          <a:prstGeom prst="rect">
            <a:avLst/>
          </a:prstGeom>
          <a:noFill/>
        </p:spPr>
        <p:txBody>
          <a:bodyPr wrap="square" lIns="0" tIns="0" rIns="0" bIns="71755" rtlCol="0" anchor="ctr" anchorCtr="0">
            <a:noAutofit/>
          </a:bodyPr>
          <a:lstStyle/>
          <a:p>
            <a:pPr lvl="0" algn="l">
              <a:lnSpc>
                <a:spcPct val="150000"/>
              </a:lnSpc>
              <a:spcAft>
                <a:spcPts val="0"/>
              </a:spcAft>
              <a:buClrTx/>
              <a:buSzTx/>
              <a:buFontTx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博士研究生分专业（领域）学生数（专业型）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561059" y="1698860"/>
            <a:ext cx="1603118" cy="449580"/>
          </a:xfrm>
          <a:prstGeom prst="rect">
            <a:avLst/>
          </a:prstGeom>
          <a:noFill/>
        </p:spPr>
        <p:txBody>
          <a:bodyPr wrap="none" lIns="0" tIns="36195" rIns="0" bIns="0" rtlCol="0" anchor="ctr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微软雅黑" charset="0"/>
                <a:sym typeface="+mn-ea"/>
              </a:rPr>
              <a:t>教基3332续2</a:t>
            </a:r>
            <a:endParaRPr lang="zh-CN" altLang="en-US"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9"/>
            </p:custDataLst>
          </p:nvPr>
        </p:nvSpPr>
        <p:spPr>
          <a:xfrm>
            <a:off x="2164177" y="2134760"/>
            <a:ext cx="6024101" cy="449580"/>
          </a:xfrm>
          <a:prstGeom prst="rect">
            <a:avLst/>
          </a:prstGeom>
          <a:noFill/>
        </p:spPr>
        <p:txBody>
          <a:bodyPr wrap="square" lIns="0" tIns="0" rIns="0" bIns="71755" rtlCol="0" anchor="ctr" anchorCtr="0">
            <a:noAutofit/>
          </a:bodyPr>
          <a:lstStyle/>
          <a:p>
            <a:pPr lvl="0" algn="l">
              <a:lnSpc>
                <a:spcPct val="150000"/>
              </a:lnSpc>
              <a:spcAft>
                <a:spcPts val="0"/>
              </a:spcAft>
              <a:buClrTx/>
              <a:buSzTx/>
              <a:buFontTx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中外合作办学机构及项目基本情况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10"/>
            </p:custDataLst>
          </p:nvPr>
        </p:nvSpPr>
        <p:spPr>
          <a:xfrm>
            <a:off x="561059" y="2134756"/>
            <a:ext cx="1603118" cy="449580"/>
          </a:xfrm>
          <a:prstGeom prst="rect">
            <a:avLst/>
          </a:prstGeom>
          <a:noFill/>
        </p:spPr>
        <p:txBody>
          <a:bodyPr wrap="none" lIns="0" tIns="36195" rIns="0" bIns="0" rtlCol="0" anchor="ctr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微软雅黑" charset="0"/>
                <a:sym typeface="+mn-ea"/>
              </a:rPr>
              <a:t>教基3393续1</a:t>
            </a:r>
            <a:endParaRPr lang="zh-CN" altLang="en-US"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11"/>
            </p:custDataLst>
          </p:nvPr>
        </p:nvSpPr>
        <p:spPr>
          <a:xfrm>
            <a:off x="561069" y="2964321"/>
            <a:ext cx="1603107" cy="449580"/>
          </a:xfrm>
          <a:prstGeom prst="rect">
            <a:avLst/>
          </a:prstGeom>
          <a:noFill/>
        </p:spPr>
        <p:txBody>
          <a:bodyPr wrap="none" lIns="0" tIns="36195" rIns="0" bIns="0" rtlCol="0" anchor="ctr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微软雅黑" charset="0"/>
                <a:sym typeface="+mn-ea"/>
              </a:rPr>
              <a:t>教基8386续</a:t>
            </a:r>
            <a:endParaRPr lang="zh-CN" altLang="en-US"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20" name="文本框 19"/>
          <p:cNvSpPr txBox="1"/>
          <p:nvPr>
            <p:custDataLst>
              <p:tags r:id="rId12"/>
            </p:custDataLst>
          </p:nvPr>
        </p:nvSpPr>
        <p:spPr>
          <a:xfrm>
            <a:off x="2164198" y="2964296"/>
            <a:ext cx="6024101" cy="449580"/>
          </a:xfrm>
          <a:prstGeom prst="rect">
            <a:avLst/>
          </a:prstGeom>
          <a:noFill/>
        </p:spPr>
        <p:txBody>
          <a:bodyPr wrap="square" lIns="0" tIns="0" rIns="0" bIns="71755" rtlCol="0" anchor="ctr" anchorCtr="0">
            <a:noAutofit/>
          </a:bodyPr>
          <a:lstStyle/>
          <a:p>
            <a:pPr lvl="0" algn="l">
              <a:lnSpc>
                <a:spcPct val="150000"/>
              </a:lnSpc>
              <a:spcAft>
                <a:spcPts val="0"/>
              </a:spcAft>
              <a:buClrTx/>
              <a:buSzTx/>
              <a:buFontTx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高等教育学校校园占地情况统计调查表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3" name="文本框 32"/>
          <p:cNvSpPr txBox="1"/>
          <p:nvPr>
            <p:custDataLst>
              <p:tags r:id="rId13"/>
            </p:custDataLst>
          </p:nvPr>
        </p:nvSpPr>
        <p:spPr>
          <a:xfrm>
            <a:off x="2164225" y="3340363"/>
            <a:ext cx="6024046" cy="470535"/>
          </a:xfrm>
          <a:prstGeom prst="rect">
            <a:avLst/>
          </a:prstGeom>
          <a:noFill/>
        </p:spPr>
        <p:txBody>
          <a:bodyPr wrap="square" lIns="0" tIns="0" rIns="0" bIns="71755" rtlCol="0" anchor="ctr" anchorCtr="0">
            <a:noAutofit/>
          </a:bodyPr>
          <a:lstStyle/>
          <a:p>
            <a:pPr lvl="0" algn="l">
              <a:lnSpc>
                <a:spcPct val="150000"/>
              </a:lnSpc>
              <a:spcAft>
                <a:spcPts val="0"/>
              </a:spcAft>
              <a:buClrTx/>
              <a:buSzTx/>
              <a:buFontTx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高等教育学校（职业、成人）校舍功能明细统计调查表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14"/>
            </p:custDataLst>
          </p:nvPr>
        </p:nvSpPr>
        <p:spPr>
          <a:xfrm>
            <a:off x="561108" y="3340369"/>
            <a:ext cx="1603068" cy="470672"/>
          </a:xfrm>
          <a:prstGeom prst="rect">
            <a:avLst/>
          </a:prstGeom>
          <a:noFill/>
        </p:spPr>
        <p:txBody>
          <a:bodyPr wrap="none" lIns="0" tIns="36195" rIns="0" bIns="0" rtlCol="0" anchor="ctr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微软雅黑" charset="0"/>
                <a:sym typeface="+mn-ea"/>
              </a:rPr>
              <a:t>教基8387</a:t>
            </a:r>
            <a:endParaRPr lang="zh-CN" altLang="en-US"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37" name="文本框 36"/>
          <p:cNvSpPr txBox="1"/>
          <p:nvPr>
            <p:custDataLst>
              <p:tags r:id="rId15"/>
            </p:custDataLst>
          </p:nvPr>
        </p:nvSpPr>
        <p:spPr>
          <a:xfrm>
            <a:off x="2164225" y="3754610"/>
            <a:ext cx="6024101" cy="449580"/>
          </a:xfrm>
          <a:prstGeom prst="rect">
            <a:avLst/>
          </a:prstGeom>
          <a:noFill/>
        </p:spPr>
        <p:txBody>
          <a:bodyPr wrap="square" lIns="0" tIns="0" rIns="0" bIns="71755" rtlCol="0" anchor="ctr" anchorCtr="0">
            <a:noAutofit/>
          </a:bodyPr>
          <a:lstStyle/>
          <a:p>
            <a:pPr lvl="0" algn="l">
              <a:lnSpc>
                <a:spcPct val="150000"/>
              </a:lnSpc>
              <a:spcAft>
                <a:spcPts val="0"/>
              </a:spcAft>
              <a:buClrTx/>
              <a:buSzTx/>
              <a:buFontTx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高等教育学校（普通）校舍功能明细统计调查表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8" name="文本框 37"/>
          <p:cNvSpPr txBox="1"/>
          <p:nvPr>
            <p:custDataLst>
              <p:tags r:id="rId16"/>
            </p:custDataLst>
          </p:nvPr>
        </p:nvSpPr>
        <p:spPr>
          <a:xfrm>
            <a:off x="561069" y="3754582"/>
            <a:ext cx="1603111" cy="449580"/>
          </a:xfrm>
          <a:prstGeom prst="rect">
            <a:avLst/>
          </a:prstGeom>
          <a:noFill/>
        </p:spPr>
        <p:txBody>
          <a:bodyPr wrap="none" lIns="0" tIns="36195" rIns="0" bIns="0" rtlCol="0" anchor="ctr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微软雅黑" charset="0"/>
                <a:sym typeface="+mn-ea"/>
              </a:rPr>
              <a:t>教基8388</a:t>
            </a:r>
            <a:endParaRPr lang="zh-CN" altLang="en-US"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7"/>
            </p:custDataLst>
          </p:nvPr>
        </p:nvSpPr>
        <p:spPr>
          <a:xfrm>
            <a:off x="2164188" y="4190467"/>
            <a:ext cx="6024101" cy="449580"/>
          </a:xfrm>
          <a:prstGeom prst="rect">
            <a:avLst/>
          </a:prstGeom>
          <a:noFill/>
        </p:spPr>
        <p:txBody>
          <a:bodyPr wrap="square" lIns="0" tIns="0" rIns="0" bIns="71755" rtlCol="0" anchor="ctr" anchorCtr="0">
            <a:noAutofit/>
          </a:bodyPr>
          <a:lstStyle/>
          <a:p>
            <a:pPr lvl="0" algn="l">
              <a:lnSpc>
                <a:spcPct val="150000"/>
              </a:lnSpc>
              <a:spcAft>
                <a:spcPts val="0"/>
              </a:spcAft>
              <a:buClrTx/>
              <a:buSzTx/>
              <a:buFontTx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对外开展培训明细统计调查表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0" name="文本框 39"/>
          <p:cNvSpPr txBox="1"/>
          <p:nvPr>
            <p:custDataLst>
              <p:tags r:id="rId18"/>
            </p:custDataLst>
          </p:nvPr>
        </p:nvSpPr>
        <p:spPr>
          <a:xfrm>
            <a:off x="561069" y="4190478"/>
            <a:ext cx="1603111" cy="449580"/>
          </a:xfrm>
          <a:prstGeom prst="rect">
            <a:avLst/>
          </a:prstGeom>
          <a:noFill/>
        </p:spPr>
        <p:txBody>
          <a:bodyPr wrap="none" lIns="0" tIns="36195" rIns="0" bIns="0" rtlCol="0" anchor="ctr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000" b="1" dirty="0">
                <a:gradFill>
                  <a:gsLst>
                    <a:gs pos="0">
                      <a:schemeClr val="accent1">
                        <a:alpha val="10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0"/>
                </a:gradFill>
                <a:latin typeface="微软雅黑" charset="0"/>
                <a:ea typeface="微软雅黑" charset="0"/>
                <a:cs typeface="微软雅黑" charset="0"/>
                <a:sym typeface="+mn-ea"/>
              </a:rPr>
              <a:t>教基8389</a:t>
            </a:r>
            <a:endParaRPr lang="zh-CN" altLang="en-US"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sym typeface="+mn-ea"/>
              </a:rPr>
              <a:t>录入</a:t>
            </a:r>
            <a:r>
              <a:rPr lang="zh-CN" altLang="en-US" sz="2800" b="1" dirty="0">
                <a:cs typeface="Arial" panose="020B0604020202020204" pitchFamily="34" charset="0"/>
                <a:sym typeface="+mn-ea"/>
              </a:rPr>
              <a:t>方式-停用学校</a:t>
            </a:r>
            <a:endParaRPr lang="zh-CN" altLang="en-US" sz="2800" b="1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矩形: 圆角 20"/>
          <p:cNvSpPr/>
          <p:nvPr>
            <p:custDataLst>
              <p:tags r:id="rId3"/>
            </p:custDataLst>
          </p:nvPr>
        </p:nvSpPr>
        <p:spPr>
          <a:xfrm>
            <a:off x="550199" y="1338185"/>
            <a:ext cx="5152390" cy="4523105"/>
          </a:xfrm>
          <a:prstGeom prst="roundRect">
            <a:avLst>
              <a:gd name="adj" fmla="val 5616"/>
            </a:avLst>
          </a:prstGeom>
          <a:gradFill>
            <a:gsLst>
              <a:gs pos="100000">
                <a:schemeClr val="accent1">
                  <a:alpha val="0"/>
                </a:schemeClr>
              </a:gs>
              <a:gs pos="100000">
                <a:schemeClr val="accent1">
                  <a:alpha val="100000"/>
                </a:schemeClr>
              </a:gs>
              <a:gs pos="0">
                <a:schemeClr val="accent1">
                  <a:lumMod val="20000"/>
                  <a:lumOff val="80000"/>
                  <a:alpha val="10000"/>
                </a:schemeClr>
              </a:gs>
            </a:gsLst>
            <a:lin ang="5400000" scaled="0"/>
          </a:gradFill>
          <a:ln>
            <a:gradFill>
              <a:gsLst>
                <a:gs pos="20000">
                  <a:schemeClr val="accent1"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100000"/>
                  </a:schemeClr>
                </a:gs>
              </a:gsLst>
              <a:lin ang="16200000" scaled="1"/>
            </a:gradFill>
          </a:ln>
          <a:effectLst>
            <a:outerShdw blurRad="152400" dist="38100" dir="13500000" algn="br" rotWithShape="0">
              <a:schemeClr val="accent1">
                <a:lumMod val="75000"/>
                <a:alpha val="7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lIns="360045" tIns="360045" rIns="288290" bIns="360045" numCol="1" spcCol="0" rtlCol="0" fromWordArt="0" anchor="b" anchorCtr="1" forceAA="0" compatLnSpc="1">
            <a:noAutofit/>
          </a:bodyPr>
          <a:lstStyle/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zh-CN" altLang="en-US" sz="1600" kern="0" dirty="0">
              <a:ln>
                <a:noFill/>
                <a:prstDash val="sysDot"/>
              </a:ln>
              <a:solidFill>
                <a:srgbClr val="29292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7" name="文本框 26"/>
          <p:cNvSpPr txBox="1"/>
          <p:nvPr>
            <p:custDataLst>
              <p:tags r:id="rId4"/>
            </p:custDataLst>
          </p:nvPr>
        </p:nvSpPr>
        <p:spPr>
          <a:xfrm>
            <a:off x="859444" y="1482965"/>
            <a:ext cx="4534535" cy="825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24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停用学校</a:t>
            </a:r>
          </a:p>
        </p:txBody>
      </p:sp>
      <p:cxnSp>
        <p:nvCxnSpPr>
          <p:cNvPr id="7" name="直接连接符 6"/>
          <p:cNvCxnSpPr/>
          <p:nvPr>
            <p:custDataLst>
              <p:tags r:id="rId5"/>
            </p:custDataLst>
          </p:nvPr>
        </p:nvCxnSpPr>
        <p:spPr>
          <a:xfrm flipV="1">
            <a:off x="915959" y="2355455"/>
            <a:ext cx="4420800" cy="10795"/>
          </a:xfrm>
          <a:prstGeom prst="line">
            <a:avLst/>
          </a:prstGeom>
          <a:ln>
            <a:gradFill>
              <a:gsLst>
                <a:gs pos="0">
                  <a:schemeClr val="accent1">
                    <a:alpha val="10000"/>
                  </a:schemeClr>
                </a:gs>
                <a:gs pos="100000">
                  <a:schemeClr val="accent1">
                    <a:alpha val="80000"/>
                  </a:schemeClr>
                </a:gs>
              </a:gsLst>
              <a:lin ang="10800000" scaled="1"/>
            </a:gradFill>
            <a:headEnd type="oval"/>
            <a:tailEnd type="non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859444" y="2509760"/>
            <a:ext cx="4534535" cy="44148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不填报数据，但参与校数汇总。</a:t>
            </a: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片 3" descr="post_object_image_23123539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5919" y="3098555"/>
            <a:ext cx="3362325" cy="136207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形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05786" y="6143342"/>
            <a:ext cx="187891" cy="187891"/>
          </a:xfrm>
          <a:prstGeom prst="rect">
            <a:avLst/>
          </a:prstGeom>
        </p:spPr>
      </p:pic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318" y="2283778"/>
            <a:ext cx="12191365" cy="1457216"/>
          </a:xfrm>
          <a:prstGeom prst="rect">
            <a:avLst/>
          </a:prstGeom>
          <a:gradFill>
            <a:gsLst>
              <a:gs pos="13000">
                <a:schemeClr val="accent1">
                  <a:alpha val="100000"/>
                </a:schemeClr>
              </a:gs>
              <a:gs pos="100000">
                <a:schemeClr val="accent1">
                  <a:lumMod val="60000"/>
                  <a:lumOff val="40000"/>
                  <a:alpha val="100000"/>
                </a:schemeClr>
              </a:gs>
            </a:gsLst>
            <a:lin ang="13500000" scaled="0"/>
          </a:gra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" name="文本框 6"/>
          <p:cNvSpPr txBox="1"/>
          <p:nvPr>
            <p:custDataLst>
              <p:tags r:id="rId3"/>
            </p:custDataLst>
          </p:nvPr>
        </p:nvSpPr>
        <p:spPr>
          <a:xfrm>
            <a:off x="955040" y="2529205"/>
            <a:ext cx="10461625" cy="10147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03 </a:t>
            </a:r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工作流程</a:t>
            </a: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solidFill>
                  <a:srgbClr val="2C63B6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工作流程</a:t>
            </a:r>
            <a:r>
              <a:rPr lang="en-US" altLang="zh-CN" sz="2800" b="1" dirty="0">
                <a:solidFill>
                  <a:srgbClr val="2C63B6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800" b="1" dirty="0">
                <a:solidFill>
                  <a:srgbClr val="2C63B6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办学点</a:t>
            </a:r>
          </a:p>
        </p:txBody>
      </p:sp>
      <p:sp>
        <p:nvSpPr>
          <p:cNvPr id="22" name="矩形 21"/>
          <p:cNvSpPr/>
          <p:nvPr>
            <p:custDataLst>
              <p:tags r:id="rId3"/>
            </p:custDataLst>
          </p:nvPr>
        </p:nvSpPr>
        <p:spPr>
          <a:xfrm>
            <a:off x="3768725" y="2433002"/>
            <a:ext cx="8051165" cy="4661535"/>
          </a:xfrm>
          <a:prstGeom prst="rect">
            <a:avLst/>
          </a:prstGeom>
          <a:noFill/>
          <a:ln>
            <a:noFill/>
            <a:prstDash val="solid"/>
          </a:ln>
          <a:effectLst>
            <a:outerShdw blurRad="203200" dist="101600" dir="8100000" algn="tr" rotWithShape="0">
              <a:srgbClr val="2E66FB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pic>
        <p:nvPicPr>
          <p:cNvPr id="4" name="图片 3" descr="post_object_image_3990701248"/>
          <p:cNvPicPr>
            <a:picLocks noChangeAspect="1"/>
          </p:cNvPicPr>
          <p:nvPr/>
        </p:nvPicPr>
        <p:blipFill>
          <a:blip r:embed="rId6"/>
          <a:srcRect l="3086" t="21722" r="4521" b="4706"/>
          <a:stretch>
            <a:fillRect/>
          </a:stretch>
        </p:blipFill>
        <p:spPr>
          <a:xfrm>
            <a:off x="406822" y="1176428"/>
            <a:ext cx="10955436" cy="4929107"/>
          </a:xfrm>
          <a:prstGeom prst="rect">
            <a:avLst/>
          </a:prstGeom>
          <a:ln w="12700" cmpd="sng">
            <a:solidFill>
              <a:schemeClr val="tx1">
                <a:alpha val="100000"/>
              </a:schemeClr>
            </a:solidFill>
            <a:prstDash val="solid"/>
            <a:miter lim="800000"/>
            <a:headEnd/>
            <a:tailEnd/>
          </a:ln>
          <a:effectLst>
            <a:outerShdw blurRad="190500" dist="63500" dir="2700000" algn="tl" rotWithShape="0">
              <a:srgbClr val="000000">
                <a:alpha val="30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solidFill>
                  <a:srgbClr val="2C63B6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工作流程</a:t>
            </a:r>
            <a:r>
              <a:rPr lang="en-US" altLang="zh-CN" sz="2800" b="1" dirty="0">
                <a:solidFill>
                  <a:srgbClr val="2C63B6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800" b="1" dirty="0">
                <a:solidFill>
                  <a:srgbClr val="2C63B6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学校</a:t>
            </a:r>
          </a:p>
        </p:txBody>
      </p:sp>
      <p:sp>
        <p:nvSpPr>
          <p:cNvPr id="22" name="矩形 21"/>
          <p:cNvSpPr/>
          <p:nvPr>
            <p:custDataLst>
              <p:tags r:id="rId3"/>
            </p:custDataLst>
          </p:nvPr>
        </p:nvSpPr>
        <p:spPr>
          <a:xfrm>
            <a:off x="3768725" y="2433002"/>
            <a:ext cx="8051165" cy="4661535"/>
          </a:xfrm>
          <a:prstGeom prst="rect">
            <a:avLst/>
          </a:prstGeom>
          <a:noFill/>
          <a:ln>
            <a:noFill/>
            <a:prstDash val="solid"/>
          </a:ln>
          <a:effectLst>
            <a:outerShdw blurRad="203200" dist="101600" dir="8100000" algn="tr" rotWithShape="0">
              <a:srgbClr val="2E66FB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pic>
        <p:nvPicPr>
          <p:cNvPr id="4" name="图片 3" descr="post_object_image_300571852"/>
          <p:cNvPicPr>
            <a:picLocks noChangeAspect="1"/>
          </p:cNvPicPr>
          <p:nvPr/>
        </p:nvPicPr>
        <p:blipFill>
          <a:blip r:embed="rId6"/>
          <a:srcRect t="17378" b="5249"/>
          <a:stretch>
            <a:fillRect/>
          </a:stretch>
        </p:blipFill>
        <p:spPr>
          <a:xfrm>
            <a:off x="840731" y="1080839"/>
            <a:ext cx="10087617" cy="5189657"/>
          </a:xfrm>
          <a:prstGeom prst="rect">
            <a:avLst/>
          </a:prstGeom>
          <a:noFill/>
          <a:ln w="12700" cmpd="sng">
            <a:solidFill>
              <a:schemeClr val="tx1">
                <a:alpha val="100000"/>
              </a:schemeClr>
            </a:solidFill>
            <a:prstDash val="solid"/>
            <a:miter lim="800000"/>
            <a:headEnd/>
            <a:tailEnd/>
          </a:ln>
          <a:effectLst>
            <a:outerShdw blurRad="190500" dist="63500" dir="2700000" algn="tl" rotWithShape="0">
              <a:srgbClr val="000000">
                <a:alpha val="30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solidFill>
                  <a:srgbClr val="2C63B6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工作流程</a:t>
            </a:r>
            <a:r>
              <a:rPr lang="en-US" altLang="zh-CN" sz="2800" b="1" dirty="0">
                <a:solidFill>
                  <a:srgbClr val="2C63B6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800" b="1" dirty="0">
                <a:solidFill>
                  <a:srgbClr val="2C63B6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教育行政部门</a:t>
            </a:r>
          </a:p>
        </p:txBody>
      </p:sp>
      <p:pic>
        <p:nvPicPr>
          <p:cNvPr id="2" name="图片 1" descr="post_object_image_2658451714"/>
          <p:cNvPicPr>
            <a:picLocks noChangeAspect="1"/>
          </p:cNvPicPr>
          <p:nvPr/>
        </p:nvPicPr>
        <p:blipFill>
          <a:blip r:embed="rId5"/>
          <a:srcRect t="15567" b="3620"/>
          <a:stretch>
            <a:fillRect/>
          </a:stretch>
        </p:blipFill>
        <p:spPr>
          <a:xfrm>
            <a:off x="1839876" y="1072150"/>
            <a:ext cx="8089328" cy="5116041"/>
          </a:xfrm>
          <a:prstGeom prst="rect">
            <a:avLst/>
          </a:prstGeom>
          <a:noFill/>
          <a:ln w="12700" cmpd="sng">
            <a:solidFill>
              <a:schemeClr val="tx1">
                <a:alpha val="100000"/>
              </a:schemeClr>
            </a:solidFill>
            <a:prstDash val="solid"/>
            <a:miter lim="800000"/>
            <a:headEnd/>
            <a:tailEnd/>
          </a:ln>
          <a:effectLst>
            <a:outerShdw blurRad="190500" dist="63500" dir="2700000" algn="tl" rotWithShape="0">
              <a:srgbClr val="000000">
                <a:alpha val="30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形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05786" y="6143342"/>
            <a:ext cx="187891" cy="187891"/>
          </a:xfrm>
          <a:prstGeom prst="rect">
            <a:avLst/>
          </a:prstGeom>
        </p:spPr>
      </p:pic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318" y="2283778"/>
            <a:ext cx="12191365" cy="1457216"/>
          </a:xfrm>
          <a:prstGeom prst="rect">
            <a:avLst/>
          </a:prstGeom>
          <a:gradFill>
            <a:gsLst>
              <a:gs pos="13000">
                <a:schemeClr val="accent1">
                  <a:alpha val="100000"/>
                </a:schemeClr>
              </a:gs>
              <a:gs pos="100000">
                <a:schemeClr val="accent1">
                  <a:lumMod val="60000"/>
                  <a:lumOff val="40000"/>
                  <a:alpha val="100000"/>
                </a:schemeClr>
              </a:gs>
            </a:gsLst>
            <a:lin ang="13500000" scaled="0"/>
          </a:gra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" name="文本框 6"/>
          <p:cNvSpPr txBox="1"/>
          <p:nvPr>
            <p:custDataLst>
              <p:tags r:id="rId3"/>
            </p:custDataLst>
          </p:nvPr>
        </p:nvSpPr>
        <p:spPr>
          <a:xfrm>
            <a:off x="955040" y="2529205"/>
            <a:ext cx="10461625" cy="10147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</a:t>
            </a:r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系统使用</a:t>
            </a: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solidFill>
                  <a:srgbClr val="2C63B6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界面</a:t>
            </a:r>
            <a:r>
              <a:rPr lang="zh-CN" altLang="en-US" sz="2800" b="1" dirty="0">
                <a:solidFill>
                  <a:srgbClr val="2C63B6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改版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矩形 21"/>
          <p:cNvSpPr/>
          <p:nvPr>
            <p:custDataLst>
              <p:tags r:id="rId3"/>
            </p:custDataLst>
          </p:nvPr>
        </p:nvSpPr>
        <p:spPr>
          <a:xfrm>
            <a:off x="3768725" y="2433002"/>
            <a:ext cx="8051165" cy="4661535"/>
          </a:xfrm>
          <a:prstGeom prst="rect">
            <a:avLst/>
          </a:prstGeom>
          <a:noFill/>
          <a:ln>
            <a:noFill/>
            <a:prstDash val="solid"/>
          </a:ln>
          <a:effectLst>
            <a:outerShdw blurRad="203200" dist="101600" dir="8100000" algn="tr" rotWithShape="0">
              <a:srgbClr val="2E66FB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" name="文本框 1"/>
          <p:cNvSpPr txBox="1"/>
          <p:nvPr/>
        </p:nvSpPr>
        <p:spPr>
          <a:xfrm>
            <a:off x="410210" y="1216025"/>
            <a:ext cx="1116711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/>
            <a:r>
              <a:rPr lang="zh-CN" altLang="en-US" b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界面元素样式更新，优化界面排版。</a:t>
            </a:r>
          </a:p>
        </p:txBody>
      </p:sp>
      <p:pic>
        <p:nvPicPr>
          <p:cNvPr id="8" name="图片 7" descr="post_object_image_109098186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172" y="1653701"/>
            <a:ext cx="11971656" cy="3701059"/>
          </a:xfrm>
          <a:prstGeom prst="rect">
            <a:avLst/>
          </a:prstGeom>
          <a:ln w="12700" cmpd="sng">
            <a:solidFill>
              <a:srgbClr val="000000">
                <a:alpha val="100000"/>
              </a:srgbClr>
            </a:solidFill>
            <a:prstDash val="solid"/>
            <a:miter lim="800000"/>
            <a:headEnd/>
            <a:tailEnd/>
          </a:ln>
          <a:effectLst>
            <a:outerShdw blurRad="190500" dist="63500" dir="2700000" algn="tl" rotWithShape="0">
              <a:srgbClr val="000000">
                <a:alpha val="30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ost_object_image_962653829"/>
          <p:cNvPicPr>
            <a:picLocks noChangeAspect="1"/>
          </p:cNvPicPr>
          <p:nvPr/>
        </p:nvPicPr>
        <p:blipFill>
          <a:blip r:embed="rId6"/>
          <a:srcRect b="3023"/>
          <a:stretch>
            <a:fillRect/>
          </a:stretch>
        </p:blipFill>
        <p:spPr>
          <a:xfrm>
            <a:off x="247679" y="1065038"/>
            <a:ext cx="11273692" cy="5222381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界面改版-数据接收</a:t>
            </a:r>
          </a:p>
        </p:txBody>
      </p:sp>
      <p:sp>
        <p:nvSpPr>
          <p:cNvPr id="22" name="矩形 21"/>
          <p:cNvSpPr/>
          <p:nvPr>
            <p:custDataLst>
              <p:tags r:id="rId3"/>
            </p:custDataLst>
          </p:nvPr>
        </p:nvSpPr>
        <p:spPr>
          <a:xfrm>
            <a:off x="3768725" y="2433002"/>
            <a:ext cx="8051165" cy="4661535"/>
          </a:xfrm>
          <a:prstGeom prst="rect">
            <a:avLst/>
          </a:prstGeom>
          <a:noFill/>
          <a:ln>
            <a:noFill/>
            <a:prstDash val="solid"/>
          </a:ln>
          <a:effectLst>
            <a:outerShdw blurRad="203200" dist="101600" dir="8100000" algn="tr" rotWithShape="0">
              <a:srgbClr val="2E66FB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ost_object_image_333974728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686" y="1046457"/>
            <a:ext cx="10975223" cy="5242629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界面改版-采集录入</a:t>
            </a:r>
          </a:p>
        </p:txBody>
      </p:sp>
      <p:sp>
        <p:nvSpPr>
          <p:cNvPr id="22" name="矩形 21"/>
          <p:cNvSpPr/>
          <p:nvPr>
            <p:custDataLst>
              <p:tags r:id="rId3"/>
            </p:custDataLst>
          </p:nvPr>
        </p:nvSpPr>
        <p:spPr>
          <a:xfrm>
            <a:off x="3768725" y="2433002"/>
            <a:ext cx="8051165" cy="4661535"/>
          </a:xfrm>
          <a:prstGeom prst="rect">
            <a:avLst/>
          </a:prstGeom>
          <a:noFill/>
          <a:ln>
            <a:noFill/>
            <a:prstDash val="solid"/>
          </a:ln>
          <a:effectLst>
            <a:outerShdw blurRad="203200" dist="101600" dir="8100000" algn="tr" rotWithShape="0">
              <a:srgbClr val="2E66FB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ost_object_image_1824688826"/>
          <p:cNvPicPr>
            <a:picLocks noChangeAspect="1"/>
          </p:cNvPicPr>
          <p:nvPr/>
        </p:nvPicPr>
        <p:blipFill>
          <a:blip r:embed="rId6"/>
          <a:srcRect b="8334"/>
          <a:stretch>
            <a:fillRect/>
          </a:stretch>
        </p:blipFill>
        <p:spPr>
          <a:xfrm>
            <a:off x="137152" y="1070893"/>
            <a:ext cx="11788109" cy="5161621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界面改版-工作进度</a:t>
            </a:r>
          </a:p>
        </p:txBody>
      </p:sp>
      <p:sp>
        <p:nvSpPr>
          <p:cNvPr id="22" name="矩形 21"/>
          <p:cNvSpPr/>
          <p:nvPr>
            <p:custDataLst>
              <p:tags r:id="rId3"/>
            </p:custDataLst>
          </p:nvPr>
        </p:nvSpPr>
        <p:spPr>
          <a:xfrm>
            <a:off x="3768725" y="2433002"/>
            <a:ext cx="8051165" cy="4661535"/>
          </a:xfrm>
          <a:prstGeom prst="rect">
            <a:avLst/>
          </a:prstGeom>
          <a:noFill/>
          <a:ln>
            <a:noFill/>
            <a:prstDash val="solid"/>
          </a:ln>
          <a:effectLst>
            <a:outerShdw blurRad="203200" dist="101600" dir="8100000" algn="tr" rotWithShape="0">
              <a:srgbClr val="2E66FB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ost_object_image_346175549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317" y="1088024"/>
            <a:ext cx="11711136" cy="5084411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界面改版-校验汇总</a:t>
            </a:r>
          </a:p>
        </p:txBody>
      </p:sp>
      <p:sp>
        <p:nvSpPr>
          <p:cNvPr id="22" name="矩形 21"/>
          <p:cNvSpPr/>
          <p:nvPr>
            <p:custDataLst>
              <p:tags r:id="rId3"/>
            </p:custDataLst>
          </p:nvPr>
        </p:nvSpPr>
        <p:spPr>
          <a:xfrm>
            <a:off x="3768725" y="2433002"/>
            <a:ext cx="8051165" cy="4661535"/>
          </a:xfrm>
          <a:prstGeom prst="rect">
            <a:avLst/>
          </a:prstGeom>
          <a:noFill/>
          <a:ln>
            <a:noFill/>
            <a:prstDash val="solid"/>
          </a:ln>
          <a:effectLst>
            <a:outerShdw blurRad="203200" dist="101600" dir="8100000" algn="tr" rotWithShape="0">
              <a:srgbClr val="2E66FB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界面改版-数据上报</a:t>
            </a:r>
          </a:p>
        </p:txBody>
      </p:sp>
      <p:sp>
        <p:nvSpPr>
          <p:cNvPr id="22" name="矩形 21"/>
          <p:cNvSpPr/>
          <p:nvPr>
            <p:custDataLst>
              <p:tags r:id="rId3"/>
            </p:custDataLst>
          </p:nvPr>
        </p:nvSpPr>
        <p:spPr>
          <a:xfrm>
            <a:off x="3768725" y="2433002"/>
            <a:ext cx="8051165" cy="4661535"/>
          </a:xfrm>
          <a:prstGeom prst="rect">
            <a:avLst/>
          </a:prstGeom>
          <a:noFill/>
          <a:ln>
            <a:noFill/>
            <a:prstDash val="solid"/>
          </a:ln>
          <a:effectLst>
            <a:outerShdw blurRad="203200" dist="101600" dir="8100000" algn="tr" rotWithShape="0">
              <a:srgbClr val="2E66FB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pic>
        <p:nvPicPr>
          <p:cNvPr id="2" name="图片 1" descr="post_object_image_2080783769"/>
          <p:cNvPicPr>
            <a:picLocks noChangeAspect="1"/>
          </p:cNvPicPr>
          <p:nvPr/>
        </p:nvPicPr>
        <p:blipFill>
          <a:blip r:embed="rId6"/>
          <a:srcRect b="7193"/>
          <a:stretch>
            <a:fillRect/>
          </a:stretch>
        </p:blipFill>
        <p:spPr>
          <a:xfrm>
            <a:off x="348580" y="1112563"/>
            <a:ext cx="11494841" cy="5095859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界面改版-报表查看</a:t>
            </a:r>
          </a:p>
        </p:txBody>
      </p:sp>
      <p:pic>
        <p:nvPicPr>
          <p:cNvPr id="2" name="图片 1" descr="post_object_image_34151836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215" y="1074587"/>
            <a:ext cx="10842620" cy="517928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2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界面改版-过录导出</a:t>
            </a:r>
          </a:p>
        </p:txBody>
      </p:sp>
      <p:sp>
        <p:nvSpPr>
          <p:cNvPr id="22" name="矩形 21"/>
          <p:cNvSpPr/>
          <p:nvPr>
            <p:custDataLst>
              <p:tags r:id="rId4"/>
            </p:custDataLst>
          </p:nvPr>
        </p:nvSpPr>
        <p:spPr>
          <a:xfrm>
            <a:off x="3768725" y="2433002"/>
            <a:ext cx="8051165" cy="4661535"/>
          </a:xfrm>
          <a:prstGeom prst="rect">
            <a:avLst/>
          </a:prstGeom>
          <a:noFill/>
          <a:ln>
            <a:noFill/>
            <a:prstDash val="solid"/>
          </a:ln>
          <a:effectLst>
            <a:outerShdw blurRad="203200" dist="101600" dir="8100000" algn="tr" rotWithShape="0">
              <a:srgbClr val="2E66FB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pic>
        <p:nvPicPr>
          <p:cNvPr id="3" name="图片 2" descr="post_object_image_154367290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435" y="1045854"/>
            <a:ext cx="10967130" cy="5238763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2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界面改版-相关资料</a:t>
            </a:r>
          </a:p>
        </p:txBody>
      </p:sp>
      <p:sp>
        <p:nvSpPr>
          <p:cNvPr id="22" name="矩形 21"/>
          <p:cNvSpPr/>
          <p:nvPr>
            <p:custDataLst>
              <p:tags r:id="rId4"/>
            </p:custDataLst>
          </p:nvPr>
        </p:nvSpPr>
        <p:spPr>
          <a:xfrm>
            <a:off x="3768725" y="2433002"/>
            <a:ext cx="8051165" cy="4661535"/>
          </a:xfrm>
          <a:prstGeom prst="rect">
            <a:avLst/>
          </a:prstGeom>
          <a:noFill/>
          <a:ln>
            <a:noFill/>
            <a:prstDash val="solid"/>
          </a:ln>
          <a:effectLst>
            <a:outerShdw blurRad="203200" dist="101600" dir="8100000" algn="tr" rotWithShape="0">
              <a:srgbClr val="2E66FB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pic>
        <p:nvPicPr>
          <p:cNvPr id="2" name="图片 1" descr="post_object_image_313245707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387" y="1064430"/>
            <a:ext cx="11423226" cy="5176149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2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post_object_image_27279196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372" y="1662216"/>
            <a:ext cx="11687256" cy="1760915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标题 5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sym typeface="+mn-ea"/>
              </a:rPr>
              <a:t>功能优化-</a:t>
            </a:r>
            <a:r>
              <a:rPr lang="zh-CN" altLang="en-US" sz="2800" b="1" dirty="0">
                <a:solidFill>
                  <a:srgbClr val="2C63B6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按</a:t>
            </a:r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区划汇总</a:t>
            </a:r>
          </a:p>
        </p:txBody>
      </p:sp>
      <p:sp>
        <p:nvSpPr>
          <p:cNvPr id="22" name="矩形 21"/>
          <p:cNvSpPr/>
          <p:nvPr>
            <p:custDataLst>
              <p:tags r:id="rId4"/>
            </p:custDataLst>
          </p:nvPr>
        </p:nvSpPr>
        <p:spPr>
          <a:xfrm>
            <a:off x="3768725" y="2433002"/>
            <a:ext cx="8051165" cy="4661535"/>
          </a:xfrm>
          <a:prstGeom prst="rect">
            <a:avLst/>
          </a:prstGeom>
          <a:noFill/>
          <a:ln>
            <a:noFill/>
            <a:prstDash val="solid"/>
          </a:ln>
          <a:effectLst>
            <a:outerShdw blurRad="203200" dist="101600" dir="8100000" algn="tr" rotWithShape="0">
              <a:srgbClr val="2E66FB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" name="文本框 1"/>
          <p:cNvSpPr txBox="1"/>
          <p:nvPr/>
        </p:nvSpPr>
        <p:spPr>
          <a:xfrm>
            <a:off x="410210" y="1216025"/>
            <a:ext cx="1116711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/>
            <a:r>
              <a:rPr lang="zh-CN" altLang="en-US" b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在“汇总校验”界面，可以使用“区划”视角进行数据汇总。</a:t>
            </a:r>
          </a:p>
        </p:txBody>
      </p:sp>
      <p:pic>
        <p:nvPicPr>
          <p:cNvPr id="7" name="图片 6" descr="post_object_image_236808860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6838" y="2180617"/>
            <a:ext cx="8600467" cy="4108259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2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ost_object_image_216788576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5324" y="1571456"/>
            <a:ext cx="9836964" cy="469890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标题 5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sym typeface="+mn-ea"/>
              </a:rPr>
              <a:t>功能优化-</a:t>
            </a:r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上年数据对比</a:t>
            </a:r>
          </a:p>
        </p:txBody>
      </p:sp>
      <p:sp>
        <p:nvSpPr>
          <p:cNvPr id="22" name="矩形 21"/>
          <p:cNvSpPr/>
          <p:nvPr>
            <p:custDataLst>
              <p:tags r:id="rId4"/>
            </p:custDataLst>
          </p:nvPr>
        </p:nvSpPr>
        <p:spPr>
          <a:xfrm>
            <a:off x="3768725" y="2433002"/>
            <a:ext cx="8051165" cy="4661535"/>
          </a:xfrm>
          <a:prstGeom prst="rect">
            <a:avLst/>
          </a:prstGeom>
          <a:noFill/>
          <a:ln>
            <a:noFill/>
            <a:prstDash val="solid"/>
          </a:ln>
          <a:effectLst>
            <a:outerShdw blurRad="203200" dist="101600" dir="8100000" algn="tr" rotWithShape="0">
              <a:srgbClr val="2E66FB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" name="文本框 1"/>
          <p:cNvSpPr txBox="1"/>
          <p:nvPr/>
        </p:nvSpPr>
        <p:spPr>
          <a:xfrm>
            <a:off x="410210" y="1216025"/>
            <a:ext cx="1116711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/>
            <a:r>
              <a:rPr lang="zh-CN" altLang="en-US" b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用户进行数据录入时，可使用上年对比功能。</a:t>
            </a:r>
          </a:p>
        </p:txBody>
      </p:sp>
    </p:spTree>
    <p:custDataLst>
      <p:tags r:id="rId2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sym typeface="+mn-ea"/>
              </a:rPr>
              <a:t>功能优化-业务</a:t>
            </a:r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数据同步</a:t>
            </a:r>
          </a:p>
        </p:txBody>
      </p:sp>
      <p:sp>
        <p:nvSpPr>
          <p:cNvPr id="22" name="矩形 21"/>
          <p:cNvSpPr/>
          <p:nvPr>
            <p:custDataLst>
              <p:tags r:id="rId4"/>
            </p:custDataLst>
          </p:nvPr>
        </p:nvSpPr>
        <p:spPr>
          <a:xfrm>
            <a:off x="3768725" y="2433002"/>
            <a:ext cx="8051165" cy="4661535"/>
          </a:xfrm>
          <a:prstGeom prst="rect">
            <a:avLst/>
          </a:prstGeom>
          <a:noFill/>
          <a:ln>
            <a:noFill/>
            <a:prstDash val="solid"/>
          </a:ln>
          <a:effectLst>
            <a:outerShdw blurRad="203200" dist="101600" dir="8100000" algn="tr" rotWithShape="0">
              <a:srgbClr val="2E66FB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" name="文本框 1"/>
          <p:cNvSpPr txBox="1"/>
          <p:nvPr/>
        </p:nvSpPr>
        <p:spPr>
          <a:xfrm>
            <a:off x="410210" y="1216025"/>
            <a:ext cx="1116711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/>
            <a:r>
              <a:rPr lang="zh-CN" altLang="en-US" b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在“采集录入”界面可以使用“</a:t>
            </a:r>
            <a:r>
              <a:rPr lang="zh-CN" altLang="en-US" b="1">
                <a:solidFill>
                  <a:schemeClr val="bg2">
                    <a:lumMod val="2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业务</a:t>
            </a:r>
            <a:r>
              <a:rPr lang="zh-CN" altLang="en-US" b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数据同步”功能将其他业务系统数据同步至报表。</a:t>
            </a:r>
          </a:p>
        </p:txBody>
      </p:sp>
      <p:pic>
        <p:nvPicPr>
          <p:cNvPr id="4" name="图片 3" descr="post_object_image_11770017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842" y="1758270"/>
            <a:ext cx="11027929" cy="215389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4423" y="3333403"/>
            <a:ext cx="10789285" cy="216090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2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功能优化-数据规范性核查</a:t>
            </a:r>
          </a:p>
        </p:txBody>
      </p:sp>
      <p:sp>
        <p:nvSpPr>
          <p:cNvPr id="22" name="矩形 21"/>
          <p:cNvSpPr/>
          <p:nvPr>
            <p:custDataLst>
              <p:tags r:id="rId4"/>
            </p:custDataLst>
          </p:nvPr>
        </p:nvSpPr>
        <p:spPr>
          <a:xfrm>
            <a:off x="3768725" y="2433002"/>
            <a:ext cx="8051165" cy="4661535"/>
          </a:xfrm>
          <a:prstGeom prst="rect">
            <a:avLst/>
          </a:prstGeom>
          <a:noFill/>
          <a:ln>
            <a:noFill/>
            <a:prstDash val="solid"/>
          </a:ln>
          <a:effectLst>
            <a:outerShdw blurRad="203200" dist="101600" dir="8100000" algn="tr" rotWithShape="0">
              <a:srgbClr val="2E66FB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" name="文本框 1"/>
          <p:cNvSpPr txBox="1"/>
          <p:nvPr/>
        </p:nvSpPr>
        <p:spPr>
          <a:xfrm>
            <a:off x="410210" y="1216025"/>
            <a:ext cx="1116711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/>
            <a:r>
              <a:rPr lang="zh-CN" altLang="en-US" b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执行校验过程中，增加对机构校验、审核、时间等状态的核查。</a:t>
            </a:r>
          </a:p>
        </p:txBody>
      </p:sp>
      <p:pic>
        <p:nvPicPr>
          <p:cNvPr id="4" name="图片 3" descr="post_object_image_2536440615"/>
          <p:cNvPicPr>
            <a:picLocks noChangeAspect="1"/>
          </p:cNvPicPr>
          <p:nvPr/>
        </p:nvPicPr>
        <p:blipFill>
          <a:blip r:embed="rId7"/>
          <a:srcRect b="18641"/>
          <a:stretch>
            <a:fillRect/>
          </a:stretch>
        </p:blipFill>
        <p:spPr>
          <a:xfrm>
            <a:off x="233810" y="1643051"/>
            <a:ext cx="11724380" cy="4556518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2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post_object_image_341231617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212" y="1681361"/>
            <a:ext cx="10398879" cy="276220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标题 5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sym typeface="+mn-ea"/>
              </a:rPr>
              <a:t>功能优化-</a:t>
            </a:r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报表动态校验</a:t>
            </a:r>
          </a:p>
        </p:txBody>
      </p:sp>
      <p:sp>
        <p:nvSpPr>
          <p:cNvPr id="22" name="矩形 21"/>
          <p:cNvSpPr/>
          <p:nvPr>
            <p:custDataLst>
              <p:tags r:id="rId4"/>
            </p:custDataLst>
          </p:nvPr>
        </p:nvSpPr>
        <p:spPr>
          <a:xfrm>
            <a:off x="3768725" y="2433002"/>
            <a:ext cx="8051165" cy="4661535"/>
          </a:xfrm>
          <a:prstGeom prst="rect">
            <a:avLst/>
          </a:prstGeom>
          <a:noFill/>
          <a:ln>
            <a:noFill/>
            <a:prstDash val="solid"/>
          </a:ln>
          <a:effectLst>
            <a:outerShdw blurRad="203200" dist="101600" dir="8100000" algn="tr" rotWithShape="0">
              <a:srgbClr val="2E66FB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" name="文本框 1"/>
          <p:cNvSpPr txBox="1"/>
          <p:nvPr/>
        </p:nvSpPr>
        <p:spPr>
          <a:xfrm>
            <a:off x="410210" y="1216025"/>
            <a:ext cx="1116711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/>
            <a:r>
              <a:rPr lang="zh-CN" altLang="en-US" b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用户进行报表</a:t>
            </a:r>
            <a:r>
              <a:rPr lang="en-US" altLang="zh-CN" b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EXCEL</a:t>
            </a:r>
            <a:r>
              <a:rPr lang="zh-CN" altLang="en-US" b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导入时，可以进行全表数据校验。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8"/>
          <a:srcRect b="3104"/>
          <a:stretch>
            <a:fillRect/>
          </a:stretch>
        </p:blipFill>
        <p:spPr>
          <a:xfrm>
            <a:off x="5382212" y="1767560"/>
            <a:ext cx="5985671" cy="448487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2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sym typeface="+mn-ea"/>
              </a:rPr>
              <a:t>功能优化-</a:t>
            </a:r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浮动行表筛选</a:t>
            </a:r>
          </a:p>
        </p:txBody>
      </p:sp>
      <p:sp>
        <p:nvSpPr>
          <p:cNvPr id="22" name="矩形 21"/>
          <p:cNvSpPr/>
          <p:nvPr>
            <p:custDataLst>
              <p:tags r:id="rId4"/>
            </p:custDataLst>
          </p:nvPr>
        </p:nvSpPr>
        <p:spPr>
          <a:xfrm>
            <a:off x="3768725" y="2433002"/>
            <a:ext cx="8051165" cy="4661535"/>
          </a:xfrm>
          <a:prstGeom prst="rect">
            <a:avLst/>
          </a:prstGeom>
          <a:noFill/>
          <a:ln>
            <a:noFill/>
            <a:prstDash val="solid"/>
          </a:ln>
          <a:effectLst>
            <a:outerShdw blurRad="203200" dist="101600" dir="8100000" algn="tr" rotWithShape="0">
              <a:srgbClr val="2E66FB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" name="文本框 1"/>
          <p:cNvSpPr txBox="1"/>
          <p:nvPr/>
        </p:nvSpPr>
        <p:spPr>
          <a:xfrm>
            <a:off x="410210" y="1216025"/>
            <a:ext cx="1116711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/>
            <a:r>
              <a:rPr lang="zh-CN" altLang="en-US" b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在“报表查看”界面查看浮动行表数据时，可以设置筛选条件进行筛选查看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4303" y="1585590"/>
            <a:ext cx="9903460" cy="451231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2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ost_object_image_3993036356"/>
          <p:cNvPicPr>
            <a:picLocks noChangeAspect="1"/>
          </p:cNvPicPr>
          <p:nvPr/>
        </p:nvPicPr>
        <p:blipFill>
          <a:blip r:embed="rId7"/>
          <a:srcRect b="17700"/>
          <a:stretch>
            <a:fillRect/>
          </a:stretch>
        </p:blipFill>
        <p:spPr>
          <a:xfrm>
            <a:off x="205384" y="1585584"/>
            <a:ext cx="11781233" cy="4631564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标题 5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功能优化-</a:t>
            </a:r>
            <a:r>
              <a:rPr lang="zh-CN" altLang="en-US" sz="2800" b="1" dirty="0">
                <a:solidFill>
                  <a:srgbClr val="2C63B6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过录导出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矩形 21"/>
          <p:cNvSpPr/>
          <p:nvPr>
            <p:custDataLst>
              <p:tags r:id="rId4"/>
            </p:custDataLst>
          </p:nvPr>
        </p:nvSpPr>
        <p:spPr>
          <a:xfrm>
            <a:off x="3768725" y="2433002"/>
            <a:ext cx="8051165" cy="4661535"/>
          </a:xfrm>
          <a:prstGeom prst="rect">
            <a:avLst/>
          </a:prstGeom>
          <a:noFill/>
          <a:ln>
            <a:noFill/>
            <a:prstDash val="solid"/>
          </a:ln>
          <a:effectLst>
            <a:outerShdw blurRad="203200" dist="101600" dir="8100000" algn="tr" rotWithShape="0">
              <a:srgbClr val="2E66FB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" name="文本框 1"/>
          <p:cNvSpPr txBox="1"/>
          <p:nvPr/>
        </p:nvSpPr>
        <p:spPr>
          <a:xfrm>
            <a:off x="410210" y="1216025"/>
            <a:ext cx="1116711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/>
            <a:r>
              <a:rPr lang="zh-CN" altLang="en-US" b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对于导出过程中卡死、超时等情况，在超过一定时间后可以重新进行导出。</a:t>
            </a:r>
          </a:p>
        </p:txBody>
      </p:sp>
    </p:spTree>
    <p:custDataLst>
      <p:tags r:id="rId2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318" y="2283778"/>
            <a:ext cx="12191365" cy="3339465"/>
          </a:xfrm>
          <a:prstGeom prst="rect">
            <a:avLst/>
          </a:prstGeom>
          <a:gradFill>
            <a:gsLst>
              <a:gs pos="13000">
                <a:schemeClr val="accent1">
                  <a:alpha val="100000"/>
                </a:schemeClr>
              </a:gs>
              <a:gs pos="100000">
                <a:schemeClr val="accent1">
                  <a:lumMod val="60000"/>
                  <a:lumOff val="40000"/>
                  <a:alpha val="100000"/>
                </a:schemeClr>
              </a:gs>
            </a:gsLst>
            <a:lin ang="13500000" scaled="0"/>
          </a:gra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0" name="文本框 6"/>
          <p:cNvSpPr txBox="1"/>
          <p:nvPr>
            <p:custDataLst>
              <p:tags r:id="rId3"/>
            </p:custDataLst>
          </p:nvPr>
        </p:nvSpPr>
        <p:spPr>
          <a:xfrm>
            <a:off x="438106" y="3445678"/>
            <a:ext cx="10461625" cy="10147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谢谢！</a:t>
            </a:r>
          </a:p>
        </p:txBody>
      </p:sp>
      <p:pic>
        <p:nvPicPr>
          <p:cNvPr id="31" name="图形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05786" y="6143342"/>
            <a:ext cx="187891" cy="18789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_RECORD_KEY" val="{&quot;29&quot;:[50053024,50052436,50000088,50053052],&quot;65&quot;:[20233311],&quot;70&quot;:[3322025,3318487,3315855,3403294,3318988,3333557]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4049299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INDEX" val="4"/>
  <p:tag name="KSO_WM_UNIT_ID" val="custom20233311_1*f*4"/>
  <p:tag name="KSO_WM_TEMPLATE_CATEGORY" val="custom"/>
  <p:tag name="KSO_WM_TEMPLATE_INDEX" val="20233311"/>
  <p:tag name="KSO_WM_UNIT_LAYERLEVEL" val="1"/>
  <p:tag name="KSO_WM_TAG_VERSION" val="3.0"/>
  <p:tag name="KSO_WM_BEAUTIFY_FLAG" val="#wm#"/>
  <p:tag name="KSO_WM_UNIT_TYPE_DROP" val="f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40492993_1"/>
  <p:tag name="KSO_WM_TEMPLATE_SUBCATEGORY" val="0"/>
  <p:tag name="KSO_WM_TEMPLATE_MASTER_TYPE" val="0"/>
  <p:tag name="KSO_WM_TEMPLATE_COLOR_TYPE" val="0"/>
  <p:tag name="KSO_WM_SLIDE_ITEM_CNT" val="4"/>
  <p:tag name="KSO_WM_SLIDE_INDEX" val="1"/>
  <p:tag name="KSO_WM_TAG_VERSION" val="3.0"/>
  <p:tag name="KSO_WM_BEAUTIFY_FLAG" val="#wm#"/>
  <p:tag name="KSO_WM_TEMPLATE_CATEGORY" val="custom"/>
  <p:tag name="KSO_WM_TEMPLATE_INDEX" val="40492993"/>
  <p:tag name="KSO_WM_SLIDE_TYPE" val="text"/>
  <p:tag name="KSO_WM_SLIDE_SUBTYPE" val="picTxt"/>
  <p:tag name="KSO_WM_SLIDE_SIZE" val="959.95*290.4"/>
  <p:tag name="KSO_WM_SLIDE_POSITION" val="0*166.12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40492993_1*a*1"/>
  <p:tag name="KSO_WM_TEMPLATE_CATEGORY" val="custom"/>
  <p:tag name="KSO_WM_TEMPLATE_INDEX" val="40492993"/>
  <p:tag name="KSO_WM_UNIT_LAYERLEVEL" val="1"/>
  <p:tag name="KSO_WM_TAG_VERSION" val="3.0"/>
  <p:tag name="KSO_WM_BEAUTIFY_FLAG" val="#wm#"/>
  <p:tag name="KSO_WM_UNIT_VALUE" val="30"/>
  <p:tag name="KSO_WM_DIAGRAM_GROUP_CODE" val="l1-1"/>
  <p:tag name="KSO_WM_UNIT_TEXT_TYPE" val="1"/>
  <p:tag name="KSO_WM_UNIT_PRESET_TEXT" val="单击此处添加标题"/>
  <p:tag name="KSO_WM_UNIT_USESOURCEFORMAT_APPLY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2_3*l_i*1_1"/>
  <p:tag name="KSO_WM_TEMPLATE_CATEGORY" val="diagram"/>
  <p:tag name="KSO_WM_TEMPLATE_INDEX" val="40492982"/>
  <p:tag name="KSO_WM_UNIT_LAYERLEVEL" val="1_1"/>
  <p:tag name="KSO_WM_TAG_VERSION" val="3.0"/>
  <p:tag name="KSO_WM_BEAUTIFY_FLAG" val="#wm#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VIRTUALLY_FRAME" val="{&quot;height&quot;:290.40000000000003,&quot;left&quot;:0,&quot;top&quot;:166.12503937007872,&quot;width&quot;:959.9750393700788}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2_3*l_i*1_2"/>
  <p:tag name="KSO_WM_TEMPLATE_CATEGORY" val="diagram"/>
  <p:tag name="KSO_WM_TEMPLATE_INDEX" val="40492982"/>
  <p:tag name="KSO_WM_UNIT_LAYERLEVEL" val="1_1"/>
  <p:tag name="KSO_WM_TAG_VERSION" val="3.0"/>
  <p:tag name="KSO_WM_BEAUTIFY_FLAG" val="#wm#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UNIT_FILL_TYPE" val="3"/>
  <p:tag name="KSO_WM_DIAGRAM_VIRTUALLY_FRAME" val="{&quot;height&quot;:290.40000000000003,&quot;left&quot;:0,&quot;top&quot;:166.12503937007872,&quot;width&quot;:959.9750393700788}"/>
  <p:tag name="KSO_WM_DIAGRAM_MAX_ITEMCNT" val="4"/>
  <p:tag name="KSO_WM_DIAGRAM_MIN_ITEMCNT" val="2"/>
  <p:tag name="KSO_WM_DIAGRAM_COLOR_MATCH_VALUE" val="{&quot;shape&quot;:{&quot;fill&quot;:{&quot;gradient&quot;:[{&quot;brightness&quot;:0,&quot;colorType&quot;:1,&quot;foreColorIndex&quot;:5,&quot;pos&quot;:0.12999999523162842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2_3*l_h_i*1_2_3"/>
  <p:tag name="KSO_WM_TEMPLATE_CATEGORY" val="diagram"/>
  <p:tag name="KSO_WM_TEMPLATE_INDEX" val="404929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VIRTUALLY_FRAME" val="{&quot;height&quot;:290.40000000000003,&quot;left&quot;:0,&quot;top&quot;:166.12503937007872,&quot;width&quot;:959.9750393700788}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2,&quot;rgb&quot;:&quot;#ffffff&quot;,&quot;transparency&quot;:0.670000016689300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40000000000003,&quot;left&quot;:0,&quot;top&quot;:166.12503937007872,&quot;width&quot;:959.9750393700788}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40000000000003,&quot;left&quot;:0,&quot;top&quot;:166.12503937007872,&quot;width&quot;:959.9750393700788}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40000000000003,&quot;left&quot;:0,&quot;top&quot;:166.12503937007872,&quot;width&quot;:959.9750393700788}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0.40000000000003,&quot;left&quot;:0,&quot;top&quot;:166.12503937007872,&quot;width&quot;:959.9750393700788}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2_3*l_h_i*1_2_3"/>
  <p:tag name="KSO_WM_TEMPLATE_CATEGORY" val="diagram"/>
  <p:tag name="KSO_WM_TEMPLATE_INDEX" val="4049298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VIRTUALLY_FRAME" val="{&quot;height&quot;:290.40000000000003,&quot;left&quot;:0,&quot;top&quot;:166.12503937007872,&quot;width&quot;:959.9750393700788}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2,&quot;rgb&quot;:&quot;#ffffff&quot;,&quot;transparency&quot;:0.670000016689300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2_3*l_h_i*1_2_3"/>
  <p:tag name="KSO_WM_TEMPLATE_CATEGORY" val="diagram"/>
  <p:tag name="KSO_WM_TEMPLATE_INDEX" val="4049298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VIRTUALLY_FRAME" val="{&quot;height&quot;:290.40000000000003,&quot;left&quot;:0,&quot;top&quot;:166.12503937007872,&quot;width&quot;:959.9750393700788}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2,&quot;rgb&quot;:&quot;#ffffff&quot;,&quot;transparency&quot;:0.670000016689300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2_3*l_h_f*1_3_1"/>
  <p:tag name="KSO_WM_TEMPLATE_CATEGORY" val="diagram"/>
  <p:tag name="KSO_WM_TEMPLATE_INDEX" val="404929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3_1"/>
  <p:tag name="KSO_WM_UNIT_PRESET_TEXT" val="单击此处添加文本具体内容"/>
  <p:tag name="KSO_WM_DIAGRAM_VIRTUALLY_FRAME" val="{&quot;height&quot;:290.40000000000003,&quot;left&quot;:0,&quot;top&quot;:166.12503937007872,&quot;width&quot;:959.9750393700788}"/>
  <p:tag name="KSO_WM_UNIT_TEXT_TYPE" val="1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40492982_3*l_h_i*1_3_1"/>
  <p:tag name="KSO_WM_TEMPLATE_CATEGORY" val="diagram"/>
  <p:tag name="KSO_WM_TEMPLATE_INDEX" val="4049298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290.40000000000003,&quot;left&quot;:0,&quot;top&quot;:166.12503937007872,&quot;width&quot;:959.9750393700788}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2_3*l_h_i*1_3_2"/>
  <p:tag name="KSO_WM_TEMPLATE_CATEGORY" val="diagram"/>
  <p:tag name="KSO_WM_TEMPLATE_INDEX" val="404929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VIRTUALLY_FRAME" val="{&quot;height&quot;:290.40000000000003,&quot;left&quot;:0,&quot;top&quot;:166.12503937007872,&quot;width&quot;:959.9750393700788}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2_3*l_h_f*1_3_1"/>
  <p:tag name="KSO_WM_TEMPLATE_CATEGORY" val="diagram"/>
  <p:tag name="KSO_WM_TEMPLATE_INDEX" val="404929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3_1"/>
  <p:tag name="KSO_WM_UNIT_PRESET_TEXT" val="单击此处添加文本具体内容"/>
  <p:tag name="KSO_WM_DIAGRAM_VIRTUALLY_FRAME" val="{&quot;height&quot;:290.40000000000003,&quot;left&quot;:0,&quot;top&quot;:166.12503937007872,&quot;width&quot;:959.9750393700788}"/>
  <p:tag name="KSO_WM_UNIT_TEXT_TYPE" val="1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40492982_3*l_h_i*1_3_1"/>
  <p:tag name="KSO_WM_TEMPLATE_CATEGORY" val="diagram"/>
  <p:tag name="KSO_WM_TEMPLATE_INDEX" val="4049298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290.40000000000003,&quot;left&quot;:0,&quot;top&quot;:166.12503937007872,&quot;width&quot;:959.9750393700788}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2_3*l_h_i*1_3_2"/>
  <p:tag name="KSO_WM_TEMPLATE_CATEGORY" val="diagram"/>
  <p:tag name="KSO_WM_TEMPLATE_INDEX" val="404929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VIRTUALLY_FRAME" val="{&quot;height&quot;:290.40000000000003,&quot;left&quot;:0,&quot;top&quot;:166.12503937007872,&quot;width&quot;:959.9750393700788}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2_3*l_h_f*1_2_1"/>
  <p:tag name="KSO_WM_TEMPLATE_CATEGORY" val="diagram"/>
  <p:tag name="KSO_WM_TEMPLATE_INDEX" val="404929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2_1"/>
  <p:tag name="KSO_WM_UNIT_PRESET_TEXT" val="单击此处添加文本内容"/>
  <p:tag name="KSO_WM_DIAGRAM_VIRTUALLY_FRAME" val="{&quot;height&quot;:290.40000000000003,&quot;left&quot;:0,&quot;top&quot;:166.12503937007872,&quot;width&quot;:959.9750393700788}"/>
  <p:tag name="KSO_WM_UNIT_TEXT_TYPE" val="1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40492982_3*l_h_i*1_2_1"/>
  <p:tag name="KSO_WM_TEMPLATE_CATEGORY" val="diagram"/>
  <p:tag name="KSO_WM_TEMPLATE_INDEX" val="4049298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290.40000000000003,&quot;left&quot;:0,&quot;top&quot;:166.12503937007872,&quot;width&quot;:959.9750393700788}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2_3*l_h_i*1_2_2"/>
  <p:tag name="KSO_WM_TEMPLATE_CATEGORY" val="diagram"/>
  <p:tag name="KSO_WM_TEMPLATE_INDEX" val="404929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VIRTUALLY_FRAME" val="{&quot;height&quot;:290.40000000000003,&quot;left&quot;:0,&quot;top&quot;:166.12503937007872,&quot;width&quot;:959.9750393700788}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2_3*l_h_f*1_1_1"/>
  <p:tag name="KSO_WM_TEMPLATE_CATEGORY" val="diagram"/>
  <p:tag name="KSO_WM_TEMPLATE_INDEX" val="404929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1_1"/>
  <p:tag name="KSO_WM_UNIT_PRESET_TEXT" val="单击此处添加文本具体内容"/>
  <p:tag name="KSO_WM_DIAGRAM_VIRTUALLY_FRAME" val="{&quot;height&quot;:290.40000000000003,&quot;left&quot;:0,&quot;top&quot;:166.12503937007872,&quot;width&quot;:959.9750393700788}"/>
  <p:tag name="KSO_WM_UNIT_TEXT_TYPE" val="1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40492982_3*l_h_i*1_1_1"/>
  <p:tag name="KSO_WM_TEMPLATE_CATEGORY" val="diagram"/>
  <p:tag name="KSO_WM_TEMPLATE_INDEX" val="4049298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290.40000000000003,&quot;left&quot;:0,&quot;top&quot;:166.12503937007872,&quot;width&quot;:959.9750393700788}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2_3*l_h_i*1_1_2"/>
  <p:tag name="KSO_WM_TEMPLATE_CATEGORY" val="diagram"/>
  <p:tag name="KSO_WM_TEMPLATE_INDEX" val="4049298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VIRTUALLY_FRAME" val="{&quot;height&quot;:290.40000000000003,&quot;left&quot;:0,&quot;top&quot;:166.12503937007872,&quot;width&quot;:959.9750393700788}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40492993_1"/>
  <p:tag name="KSO_WM_TEMPLATE_SUBCATEGORY" val="0"/>
  <p:tag name="KSO_WM_TEMPLATE_MASTER_TYPE" val="0"/>
  <p:tag name="KSO_WM_TEMPLATE_COLOR_TYPE" val="0"/>
  <p:tag name="KSO_WM_SLIDE_ITEM_CNT" val="4"/>
  <p:tag name="KSO_WM_SLIDE_INDEX" val="1"/>
  <p:tag name="KSO_WM_TAG_VERSION" val="3.0"/>
  <p:tag name="KSO_WM_BEAUTIFY_FLAG" val="#wm#"/>
  <p:tag name="KSO_WM_TEMPLATE_CATEGORY" val="custom"/>
  <p:tag name="KSO_WM_TEMPLATE_INDEX" val="40492993"/>
  <p:tag name="KSO_WM_SLIDE_TYPE" val="text"/>
  <p:tag name="KSO_WM_SLIDE_SUBTYPE" val="picTxt"/>
  <p:tag name="KSO_WM_SLIDE_SIZE" val="959.95*290.4"/>
  <p:tag name="KSO_WM_SLIDE_POSITION" val="0*166.12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2_3*l_i*1_2"/>
  <p:tag name="KSO_WM_TEMPLATE_CATEGORY" val="diagram"/>
  <p:tag name="KSO_WM_TEMPLATE_INDEX" val="40492982"/>
  <p:tag name="KSO_WM_UNIT_LAYERLEVEL" val="1_1"/>
  <p:tag name="KSO_WM_TAG_VERSION" val="3.0"/>
  <p:tag name="KSO_WM_BEAUTIFY_FLAG" val="#wm#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UNIT_FILL_TYPE" val="3"/>
  <p:tag name="KSO_WM_DIAGRAM_VIRTUALLY_FRAME" val="{&quot;height&quot;:290.40000000000003,&quot;left&quot;:0,&quot;top&quot;:166.12503937007872,&quot;width&quot;:959.9750393700788}"/>
  <p:tag name="KSO_WM_DIAGRAM_MAX_ITEMCNT" val="4"/>
  <p:tag name="KSO_WM_DIAGRAM_MIN_ITEMCNT" val="2"/>
  <p:tag name="KSO_WM_DIAGRAM_COLOR_MATCH_VALUE" val="{&quot;shape&quot;:{&quot;fill&quot;:{&quot;gradient&quot;:[{&quot;brightness&quot;:0,&quot;colorType&quot;:1,&quot;foreColorIndex&quot;:5,&quot;pos&quot;:0.12999999523162842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  <p:tag name="RESOURCE_RECORD_KEY" val="{&quot;70&quot;:[3323367]}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6.37944881889763,&quot;left&quot;:63.95,&quot;top&quot;:113.55338582677166,&quot;width&quot;:801.55}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337_1*l_h_i*1_2_2"/>
  <p:tag name="KSO_WM_TEMPLATE_CATEGORY" val="diagram"/>
  <p:tag name="KSO_WM_TEMPLATE_INDEX" val="20233337"/>
  <p:tag name="KSO_WM_UNIT_LAYERLEVEL" val="1_1_1"/>
  <p:tag name="KSO_WM_TAG_VERSION" val="3.0"/>
  <p:tag name="KSO_WM_DIAGRAM_MAX_ITEMCNT" val="4"/>
  <p:tag name="KSO_WM_DIAGRAM_MIN_ITEMCNT" val="3"/>
  <p:tag name="KSO_WM_DIAGRAM_VIRTUALLY_FRAME" val="{&quot;height&quot;:348.59661865234375,&quot;left&quot;:47.5586669921875,&quot;top&quot;:107.55169067382812,&quot;width&quot;:850.482666015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69999998807907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DIAGRAM_USE_COLOR_VALUE" val="{&quot;color_scheme&quot;:1,&quot;color_type&quot;:1,&quot;theme_color_indexes&quot;:[5,6,5,6,5,6]}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337_1*l_h_f*1_1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left&quot;:47.5586669921875,&quot;top&quot;:107.55169067382812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具体内容，文字是您思想的提炼，简明扼要地阐述您的观点，以便观者准确地理解您传达的思想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337_1*l_h_a*1_1_1"/>
  <p:tag name="KSO_WM_TEMPLATE_CATEGORY" val="diagram"/>
  <p:tag name="KSO_WM_TEMPLATE_INDEX" val="2023333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left&quot;:47.5586669921875,&quot;top&quot;:107.55169067382812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3337_1*l_h_i*1_1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left&quot;:47.5586669921875,&quot;top&quot;:107.55169067382812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  <p:tag name="RESOURCE_RECORD_KEY" val="{&quot;70&quot;:[3323367]}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6.37944881889763,&quot;left&quot;:63.95,&quot;top&quot;:113.55338582677166,&quot;width&quot;:801.55}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337_1*l_h_i*1_2_2"/>
  <p:tag name="KSO_WM_TEMPLATE_CATEGORY" val="diagram"/>
  <p:tag name="KSO_WM_TEMPLATE_INDEX" val="20233337"/>
  <p:tag name="KSO_WM_UNIT_LAYERLEVEL" val="1_1_1"/>
  <p:tag name="KSO_WM_TAG_VERSION" val="3.0"/>
  <p:tag name="KSO_WM_DIAGRAM_MAX_ITEMCNT" val="4"/>
  <p:tag name="KSO_WM_DIAGRAM_MIN_ITEMCNT" val="3"/>
  <p:tag name="KSO_WM_DIAGRAM_VIRTUALLY_FRAME" val="{&quot;height&quot;:348.59661865234375,&quot;left&quot;:47.5586669921875,&quot;top&quot;:107.55169067382812,&quot;width&quot;:850.482666015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69999998807907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DIAGRAM_USE_COLOR_VALUE" val="{&quot;color_scheme&quot;:1,&quot;color_type&quot;:1,&quot;theme_color_indexes&quot;:[5,6,5,6,5,6]}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337_1*l_h_f*1_1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53.1871282238097,&quot;left&quot;:28.30787401574803,&quot;top&quot;:102.9611811023622,&quot;width&quot;:869.73345899206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具体内容，文字是您思想的提炼，简明扼要地阐述您的观点，以便观者准确地理解您传达的思想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337_1*l_h_a*1_1_1"/>
  <p:tag name="KSO_WM_TEMPLATE_CATEGORY" val="diagram"/>
  <p:tag name="KSO_WM_TEMPLATE_INDEX" val="2023333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53.1871282238097,&quot;left&quot;:28.30787401574803,&quot;top&quot;:102.9611811023622,&quot;width&quot;:869.73345899206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3337_1*l_h_i*1_1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53.1871282238097,&quot;left&quot;:28.30787401574803,&quot;top&quot;:102.9611811023622,&quot;width&quot;:869.73345899206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337_1*l_h_i*1_2_2"/>
  <p:tag name="KSO_WM_TEMPLATE_CATEGORY" val="diagram"/>
  <p:tag name="KSO_WM_TEMPLATE_INDEX" val="20233337"/>
  <p:tag name="KSO_WM_UNIT_LAYERLEVEL" val="1_1_1"/>
  <p:tag name="KSO_WM_TAG_VERSION" val="3.0"/>
  <p:tag name="KSO_WM_DIAGRAM_MAX_ITEMCNT" val="4"/>
  <p:tag name="KSO_WM_DIAGRAM_MIN_ITEMCNT" val="3"/>
  <p:tag name="KSO_WM_DIAGRAM_VIRTUALLY_FRAME" val="{&quot;height&quot;:348.59661865234375,&quot;left&quot;:47.5586669921875,&quot;top&quot;:107.55169067382812,&quot;width&quot;:850.482666015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69999998807907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DIAGRAM_USE_COLOR_VALUE" val="{&quot;color_scheme&quot;:1,&quot;color_type&quot;:1,&quot;theme_color_indexes&quot;:[5,6,5,6,5,6]}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337_1*l_h_f*1_1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53.1871282238097,&quot;left&quot;:28.30787401574803,&quot;top&quot;:102.9611811023622,&quot;width&quot;:869.73345899206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具体内容，文字是您思想的提炼，简明扼要地阐述您的观点，以便观者准确地理解您传达的思想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3337_1*l_h_i*1_1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53.1871282238097,&quot;left&quot;:28.30787401574803,&quot;top&quot;:102.9611811023622,&quot;width&quot;:869.73345899206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337_1*l_h_a*1_1_1"/>
  <p:tag name="KSO_WM_TEMPLATE_CATEGORY" val="diagram"/>
  <p:tag name="KSO_WM_TEMPLATE_INDEX" val="2023333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53.1871282238097,&quot;left&quot;:28.30787401574803,&quot;top&quot;:102.9611811023622,&quot;width&quot;:869.73345899206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40492993_1"/>
  <p:tag name="KSO_WM_TEMPLATE_SUBCATEGORY" val="0"/>
  <p:tag name="KSO_WM_TEMPLATE_MASTER_TYPE" val="0"/>
  <p:tag name="KSO_WM_TEMPLATE_COLOR_TYPE" val="0"/>
  <p:tag name="KSO_WM_SLIDE_ITEM_CNT" val="4"/>
  <p:tag name="KSO_WM_SLIDE_INDEX" val="1"/>
  <p:tag name="KSO_WM_TAG_VERSION" val="3.0"/>
  <p:tag name="KSO_WM_BEAUTIFY_FLAG" val="#wm#"/>
  <p:tag name="KSO_WM_TEMPLATE_CATEGORY" val="custom"/>
  <p:tag name="KSO_WM_TEMPLATE_INDEX" val="40492993"/>
  <p:tag name="KSO_WM_SLIDE_TYPE" val="text"/>
  <p:tag name="KSO_WM_SLIDE_SUBTYPE" val="picTxt"/>
  <p:tag name="KSO_WM_SLIDE_SIZE" val="959.95*290.4"/>
  <p:tag name="KSO_WM_SLIDE_POSITION" val="0*166.12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2_3*l_i*1_2"/>
  <p:tag name="KSO_WM_TEMPLATE_CATEGORY" val="diagram"/>
  <p:tag name="KSO_WM_TEMPLATE_INDEX" val="40492982"/>
  <p:tag name="KSO_WM_UNIT_LAYERLEVEL" val="1_1"/>
  <p:tag name="KSO_WM_TAG_VERSION" val="3.0"/>
  <p:tag name="KSO_WM_BEAUTIFY_FLAG" val="#wm#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UNIT_FILL_TYPE" val="3"/>
  <p:tag name="KSO_WM_DIAGRAM_VIRTUALLY_FRAME" val="{&quot;height&quot;:290.40000000000003,&quot;left&quot;:0,&quot;top&quot;:166.12503937007872,&quot;width&quot;:959.9750393700788}"/>
  <p:tag name="KSO_WM_DIAGRAM_MAX_ITEMCNT" val="4"/>
  <p:tag name="KSO_WM_DIAGRAM_MIN_ITEMCNT" val="2"/>
  <p:tag name="KSO_WM_DIAGRAM_COLOR_MATCH_VALUE" val="{&quot;shape&quot;:{&quot;fill&quot;:{&quot;gradient&quot;:[{&quot;brightness&quot;:0,&quot;colorType&quot;:1,&quot;foreColorIndex&quot;:5,&quot;pos&quot;:0.12999999523162842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  <p:tag name="RESOURCE_RECORD_KEY" val="{&quot;70&quot;:[3314436,3322543]}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6.37944881889763,&quot;left&quot;:63.95,&quot;top&quot;:113.55338582677166,&quot;width&quot;:801.55}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33276_1*m_h_a*1_1_1"/>
  <p:tag name="KSO_WM_TEMPLATE_CATEGORY" val="diagram"/>
  <p:tag name="KSO_WM_TEMPLATE_INDEX" val="20233276"/>
  <p:tag name="KSO_WM_UNIT_LAYERLEVEL" val="1_1_1"/>
  <p:tag name="KSO_WM_TAG_VERSION" val="3.0"/>
  <p:tag name="KSO_WM_DIAGRAM_MAX_ITEMCNT" val="6"/>
  <p:tag name="KSO_WM_DIAGRAM_MIN_ITEMCNT" val="6"/>
  <p:tag name="KSO_WM_DIAGRAM_VIRTUALLY_FRAME" val="{&quot;height&quot;:111.13634033203125,&quot;left&quot;:36.05,&quot;top&quot;:353.4,&quot;width&quot;:866.3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TEXT_TYPE" val="1"/>
  <p:tag name="KSO_WM_BEAUTIFY_FLAG" val="#wm#"/>
  <p:tag name="KSO_WM_UNIT_PRESET_TEXT" val="添加项标题"/>
  <p:tag name="KSO_WM_UNIT_FILL_TYPE" val="1"/>
  <p:tag name="KSO_WM_UNIT_FILL_FORE_SCHEMECOLOR_INDEX" val="5"/>
  <p:tag name="KSO_WM_UNIT_FILL_FORE_SCHEMECOLOR_INDEX_BRIGHTNESS" val="0"/>
  <p:tag name="KSO_WM_UNIT_LINE_FORE_SCHEMECOLOR_INDEX" val="-2"/>
  <p:tag name="KSO_WM_DIAGRAM_USE_COLOR_VALUE" val="{&quot;color_scheme&quot;:1,&quot;color_type&quot;:1,&quot;theme_color_indexes&quot;:[5,5,5,5,5,5]}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233276_1*m_h_a*1_2_1"/>
  <p:tag name="KSO_WM_TEMPLATE_CATEGORY" val="diagram"/>
  <p:tag name="KSO_WM_TEMPLATE_INDEX" val="20233276"/>
  <p:tag name="KSO_WM_UNIT_LAYERLEVEL" val="1_1_1"/>
  <p:tag name="KSO_WM_TAG_VERSION" val="3.0"/>
  <p:tag name="KSO_WM_DIAGRAM_MAX_ITEMCNT" val="6"/>
  <p:tag name="KSO_WM_DIAGRAM_MIN_ITEMCNT" val="6"/>
  <p:tag name="KSO_WM_DIAGRAM_VIRTUALLY_FRAME" val="{&quot;height&quot;:111.13634033203125,&quot;left&quot;:36.05,&quot;top&quot;:353.4,&quot;width&quot;:866.3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TEXT_TYPE" val="1"/>
  <p:tag name="KSO_WM_BEAUTIFY_FLAG" val="#wm#"/>
  <p:tag name="KSO_WM_UNIT_PRESET_TEXT" val="添加项标题"/>
  <p:tag name="KSO_WM_UNIT_FILL_TYPE" val="1"/>
  <p:tag name="KSO_WM_UNIT_FILL_FORE_SCHEMECOLOR_INDEX" val="5"/>
  <p:tag name="KSO_WM_UNIT_FILL_FORE_SCHEMECOLOR_INDEX_BRIGHTNESS" val="0"/>
  <p:tag name="KSO_WM_UNIT_LINE_FORE_SCHEMECOLOR_INDEX" val="-2"/>
  <p:tag name="KSO_WM_DIAGRAM_USE_COLOR_VALUE" val="{&quot;color_scheme&quot;:1,&quot;color_type&quot;:1,&quot;theme_color_indexes&quot;:[5,5,5,5,5,5]}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20233276_1*m_h_a*1_3_1"/>
  <p:tag name="KSO_WM_TEMPLATE_CATEGORY" val="diagram"/>
  <p:tag name="KSO_WM_TEMPLATE_INDEX" val="20233276"/>
  <p:tag name="KSO_WM_UNIT_LAYERLEVEL" val="1_1_1"/>
  <p:tag name="KSO_WM_TAG_VERSION" val="3.0"/>
  <p:tag name="KSO_WM_DIAGRAM_MAX_ITEMCNT" val="6"/>
  <p:tag name="KSO_WM_DIAGRAM_MIN_ITEMCNT" val="6"/>
  <p:tag name="KSO_WM_DIAGRAM_VIRTUALLY_FRAME" val="{&quot;height&quot;:111.13634033203125,&quot;left&quot;:36.05,&quot;top&quot;:353.4,&quot;width&quot;:866.3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TEXT_TYPE" val="1"/>
  <p:tag name="KSO_WM_BEAUTIFY_FLAG" val="#wm#"/>
  <p:tag name="KSO_WM_UNIT_PRESET_TEXT" val="添加项标题"/>
  <p:tag name="KSO_WM_UNIT_FILL_TYPE" val="1"/>
  <p:tag name="KSO_WM_UNIT_FILL_FORE_SCHEMECOLOR_INDEX" val="5"/>
  <p:tag name="KSO_WM_UNIT_FILL_FORE_SCHEMECOLOR_INDEX_BRIGHTNESS" val="0"/>
  <p:tag name="KSO_WM_UNIT_LINE_FORE_SCHEMECOLOR_INDEX" val="-2"/>
  <p:tag name="KSO_WM_DIAGRAM_USE_COLOR_VALUE" val="{&quot;color_scheme&quot;:1,&quot;color_type&quot;:1,&quot;theme_color_indexes&quot;:[5,5,5,5,5,5]}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4_1"/>
  <p:tag name="KSO_WM_UNIT_ID" val="diagram20233276_1*m_h_a*1_4_1"/>
  <p:tag name="KSO_WM_TEMPLATE_CATEGORY" val="diagram"/>
  <p:tag name="KSO_WM_TEMPLATE_INDEX" val="20233276"/>
  <p:tag name="KSO_WM_UNIT_LAYERLEVEL" val="1_1_1"/>
  <p:tag name="KSO_WM_TAG_VERSION" val="3.0"/>
  <p:tag name="KSO_WM_DIAGRAM_MAX_ITEMCNT" val="6"/>
  <p:tag name="KSO_WM_DIAGRAM_MIN_ITEMCNT" val="6"/>
  <p:tag name="KSO_WM_DIAGRAM_VIRTUALLY_FRAME" val="{&quot;height&quot;:111.13634033203125,&quot;left&quot;:36.05,&quot;top&quot;:353.4,&quot;width&quot;:866.3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TEXT_TYPE" val="1"/>
  <p:tag name="KSO_WM_BEAUTIFY_FLAG" val="#wm#"/>
  <p:tag name="KSO_WM_UNIT_PRESET_TEXT" val="添加项标题"/>
  <p:tag name="KSO_WM_UNIT_FILL_TYPE" val="1"/>
  <p:tag name="KSO_WM_UNIT_FILL_FORE_SCHEMECOLOR_INDEX" val="5"/>
  <p:tag name="KSO_WM_UNIT_FILL_FORE_SCHEMECOLOR_INDEX_BRIGHTNESS" val="0"/>
  <p:tag name="KSO_WM_UNIT_LINE_FORE_SCHEMECOLOR_INDEX" val="-2"/>
  <p:tag name="KSO_WM_DIAGRAM_USE_COLOR_VALUE" val="{&quot;color_scheme&quot;:1,&quot;color_type&quot;:1,&quot;theme_color_indexes&quot;:[5,5,5,5,5,5]}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5_1"/>
  <p:tag name="KSO_WM_UNIT_ID" val="diagram20233276_1*m_h_a*1_5_1"/>
  <p:tag name="KSO_WM_TEMPLATE_CATEGORY" val="diagram"/>
  <p:tag name="KSO_WM_TEMPLATE_INDEX" val="20233276"/>
  <p:tag name="KSO_WM_UNIT_LAYERLEVEL" val="1_1_1"/>
  <p:tag name="KSO_WM_TAG_VERSION" val="3.0"/>
  <p:tag name="KSO_WM_DIAGRAM_MAX_ITEMCNT" val="6"/>
  <p:tag name="KSO_WM_DIAGRAM_MIN_ITEMCNT" val="6"/>
  <p:tag name="KSO_WM_DIAGRAM_VIRTUALLY_FRAME" val="{&quot;height&quot;:111.13634033203125,&quot;left&quot;:36.05,&quot;top&quot;:353.4,&quot;width&quot;:866.3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TEXT_TYPE" val="1"/>
  <p:tag name="KSO_WM_BEAUTIFY_FLAG" val="#wm#"/>
  <p:tag name="KSO_WM_UNIT_PRESET_TEXT" val="添加项标题"/>
  <p:tag name="KSO_WM_UNIT_FILL_TYPE" val="1"/>
  <p:tag name="KSO_WM_UNIT_FILL_FORE_SCHEMECOLOR_INDEX" val="5"/>
  <p:tag name="KSO_WM_UNIT_FILL_FORE_SCHEMECOLOR_INDEX_BRIGHTNESS" val="0"/>
  <p:tag name="KSO_WM_UNIT_LINE_FORE_SCHEMECOLOR_INDEX" val="-2"/>
  <p:tag name="KSO_WM_DIAGRAM_USE_COLOR_VALUE" val="{&quot;color_scheme&quot;:1,&quot;color_type&quot;:1,&quot;theme_color_indexes&quot;:[5,5,5,5,5,5]}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6_1"/>
  <p:tag name="KSO_WM_UNIT_ID" val="diagram20233276_1*m_h_a*1_6_1"/>
  <p:tag name="KSO_WM_TEMPLATE_CATEGORY" val="diagram"/>
  <p:tag name="KSO_WM_TEMPLATE_INDEX" val="20233276"/>
  <p:tag name="KSO_WM_UNIT_LAYERLEVEL" val="1_1_1"/>
  <p:tag name="KSO_WM_TAG_VERSION" val="3.0"/>
  <p:tag name="KSO_WM_DIAGRAM_MAX_ITEMCNT" val="6"/>
  <p:tag name="KSO_WM_DIAGRAM_MIN_ITEMCNT" val="6"/>
  <p:tag name="KSO_WM_DIAGRAM_VIRTUALLY_FRAME" val="{&quot;height&quot;:111.13634033203125,&quot;left&quot;:36.05,&quot;top&quot;:353.4,&quot;width&quot;:866.3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TEXT_TYPE" val="1"/>
  <p:tag name="KSO_WM_BEAUTIFY_FLAG" val="#wm#"/>
  <p:tag name="KSO_WM_UNIT_PRESET_TEXT" val="添加项标题"/>
  <p:tag name="KSO_WM_UNIT_FILL_TYPE" val="1"/>
  <p:tag name="KSO_WM_UNIT_FILL_FORE_SCHEMECOLOR_INDEX" val="5"/>
  <p:tag name="KSO_WM_UNIT_FILL_FORE_SCHEMECOLOR_INDEX_BRIGHTNESS" val="0"/>
  <p:tag name="KSO_WM_UNIT_LINE_FORE_SCHEMECOLOR_INDEX" val="-2"/>
  <p:tag name="KSO_WM_DIAGRAM_USE_COLOR_VALUE" val="{&quot;color_scheme&quot;:1,&quot;color_type&quot;:1,&quot;theme_color_indexes&quot;:[5,5,5,5,5,5]}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2474_1*l_h_f*1_2_1"/>
  <p:tag name="KSO_WM_TEMPLATE_CATEGORY" val="diagram"/>
  <p:tag name="KSO_WM_TEMPLATE_INDEX" val="2023247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281.15,&quot;left&quot;:96.55,&quot;top&quot;:137.6,&quot;width&quot;:766.9}"/>
  <p:tag name="KSO_WM_UNIT_VALUE" val="54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000000&quot;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TEXT_TYPE" val="1"/>
  <p:tag name="KSO_WM_UNIT_TEXT_LAYER_COUNT" val="1"/>
  <p:tag name="KSO_WM_UNIT_PRESET_TEXT" val="单击此处添加文本具体内容，简明扼要地阐述您的观点，根据需要可酌情增减文字，单击此处添加文本具体内容"/>
  <p:tag name="KSO_WM_UNIT_FILL_TYPE" val="3"/>
  <p:tag name="KSO_WM_DIAGRAM_USE_COLOR_VALUE" val="{&quot;color_scheme&quot;:1,&quot;color_type&quot;:1,&quot;theme_color_indexes&quot;:[5,5,5,5,5,5]}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2474_1*l_h_i*1_2_1"/>
  <p:tag name="KSO_WM_TEMPLATE_CATEGORY" val="diagram"/>
  <p:tag name="KSO_WM_TEMPLATE_INDEX" val="2023247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281.15,&quot;left&quot;:96.55,&quot;top&quot;:137.6,&quot;width&quot;:766.9}"/>
  <p:tag name="KSO_WM_DIAGRAM_COLOR_MATCH_VALUE" val="{&quot;shape&quot;:{&quot;fill&quot;:{&quot;solid&quot;:{&quot;brightness&quot;:0,&quot;colorType&quot;:1,&quot;foreColorIndex&quot;:4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4"/>
  <p:tag name="KSO_WM_UNIT_FILL_FORE_SCHEMECOLOR_INDEX_BRIGHTNESS" val="0"/>
  <p:tag name="KSO_WM_DIAGRAM_USE_COLOR_VALUE" val="{&quot;color_scheme&quot;:1,&quot;color_type&quot;:1,&quot;theme_color_indexes&quot;:[5,5,5,5,5,5]}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2474_1*l_h_a*1_2_1"/>
  <p:tag name="KSO_WM_TEMPLATE_CATEGORY" val="diagram"/>
  <p:tag name="KSO_WM_TEMPLATE_INDEX" val="20232474"/>
  <p:tag name="KSO_WM_UNIT_LAYERLEVEL" val="1_1_1"/>
  <p:tag name="KSO_WM_TAG_VERSION" val="3.0"/>
  <p:tag name="KSO_WM_UNIT_VALUE" val="12"/>
  <p:tag name="KSO_WM_DIAGRAM_MAX_ITEMCNT" val="4"/>
  <p:tag name="KSO_WM_DIAGRAM_MIN_ITEMCNT" val="2"/>
  <p:tag name="KSO_WM_DIAGRAM_VIRTUALLY_FRAME" val="{&quot;height&quot;:281.15,&quot;left&quot;:96.55,&quot;top&quot;:137.6,&quot;width&quot;:766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5,5,5,5,5,5]}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RESOURCE_TRACE_INFO" val="{&quot;id&quot;:&quot;21579541&quot;,&quot;origin&quot;:0,&quot;type&quot;:&quot;icons&quot;,&quot;user&quot;:&quot;491232632&quot;}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2474_1*l_h_f*1_1_1"/>
  <p:tag name="KSO_WM_TEMPLATE_CATEGORY" val="diagram"/>
  <p:tag name="KSO_WM_TEMPLATE_INDEX" val="2023247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281.15,&quot;left&quot;:96.55,&quot;top&quot;:137.6,&quot;width&quot;:766.9}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000000&quot;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TEXT_TYPE" val="1"/>
  <p:tag name="KSO_WM_UNIT_TEXT_LAYER_COUNT" val="1"/>
  <p:tag name="KSO_WM_UNIT_PRESET_TEXT" val="单击此处添加文本，简明扼要地阐述您的观点，根据需要可酌情增减文字,单击此处添加文本具体内容"/>
  <p:tag name="KSO_WM_UNIT_FILL_TYPE" val="3"/>
  <p:tag name="KSO_WM_DIAGRAM_USE_COLOR_VALUE" val="{&quot;color_scheme&quot;:1,&quot;color_type&quot;:1,&quot;theme_color_indexes&quot;:[5,5,5,5,5,5]}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2474_1*l_h_i*1_1_1"/>
  <p:tag name="KSO_WM_TEMPLATE_CATEGORY" val="diagram"/>
  <p:tag name="KSO_WM_TEMPLATE_INDEX" val="2023247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281.15,&quot;left&quot;:96.55,&quot;top&quot;:137.6,&quot;width&quot;:766.9}"/>
  <p:tag name="KSO_WM_DIAGRAM_COLOR_MATCH_VALUE" val="{&quot;shape&quot;:{&quot;fill&quot;:{&quot;solid&quot;:{&quot;brightness&quot;:0,&quot;colorType&quot;:1,&quot;foreColorIndex&quot;:4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4"/>
  <p:tag name="KSO_WM_UNIT_FILL_FORE_SCHEMECOLOR_INDEX_BRIGHTNESS" val="0"/>
  <p:tag name="KSO_WM_DIAGRAM_USE_COLOR_VALUE" val="{&quot;color_scheme&quot;:1,&quot;color_type&quot;:1,&quot;theme_color_indexes&quot;:[5,5,5,5,5,5]}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2474_1*l_h_a*1_1_1"/>
  <p:tag name="KSO_WM_TEMPLATE_CATEGORY" val="diagram"/>
  <p:tag name="KSO_WM_TEMPLATE_INDEX" val="2023247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281.15,&quot;left&quot;:96.55,&quot;top&quot;:137.6,&quot;width&quot;:766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5,5,5,5,5,5]}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RESOURCE_TRACE_INFO" val="{&quot;id&quot;:&quot;3504898&quot;,&quot;origin&quot;:0,&quot;type&quot;:&quot;icons&quot;,&quot;user&quot;:&quot;491232632&quot;}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  <p:tag name="RESOURCE_RECORD_KEY" val="{&quot;10&quot;:[3504898,21579541],&quot;70&quot;:[3321880]}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  <p:tag name="RESOURCE_RECORD_KEY" val="{&quot;10&quot;:[3504898,21579541],&quot;70&quot;:[3321880,3323868]}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6.37944881889763,&quot;left&quot;:63.95,&quot;top&quot;:113.55338582677166,&quot;width&quot;:801.55}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861_1*l_h_i*1_1_2"/>
  <p:tag name="KSO_WM_TEMPLATE_CATEGORY" val="diagram"/>
  <p:tag name="KSO_WM_TEMPLATE_INDEX" val="2023186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3"/>
  <p:tag name="KSO_WM_DIAGRAM_MIN_ITEMCNT" val="2"/>
  <p:tag name="KSO_WM_DIAGRAM_VIRTUALLY_FRAME" val="{&quot;height&quot;:356.150036318321,&quot;left&quot;:64.55000610351563,&quot;top&quot;:98.92500305175781,&quot;width&quot;:843.7999877929688}"/>
  <p:tag name="KSO_WM_DIAGRAM_COLOR_MATCH_VALUE" val="{&quot;shape&quot;:{&quot;fill&quot;:{&quot;gradient&quot;:[{&quot;brightness&quot;:0,&quot;colorType&quot;:1,&quot;foreColorIndex&quot;:5,&quot;pos&quot;:1,&quot;transparency&quot;:1},{&quot;brightness&quot;:0,&quot;colorType&quot;:1,&quot;foreColorIndex&quot;:5,&quot;pos&quot;:1,&quot;transparency&quot;:0},{&quot;brightness&quot;:0.800000011920929,&quot;colorType&quot;:1,&quot;foreColorIndex&quot;:5,&quot;pos&quot;:0,&quot;transparency&quot;:0.8999999761581421}],&quot;type&quot;:3},&quot;glow&quot;:{&quot;colorType&quot;:0},&quot;line&quot;:{&quot;gradient&quot;:[{&quot;brightness&quot;:0,&quot;colorType&quot;:1,&quot;foreColorIndex&quot;:5,&quot;pos&quot;:0.20000000298023224,&quot;transparency&quot;:1},{&quot;brightness&quot;:0.4000000059604645,&quot;colorType&quot;:1,&quot;foreColorIndex&quot;:5,&quot;pos&quot;:1,&quot;transparency&quot;:0}],&quot;type&quot;:2},&quot;shadow&quot;:{&quot;brightness&quot;:-0.25,&quot;colorType&quot;:1,&quot;foreColorIndex&quot;:5,&quot;transparency&quot;:0.9300000071525574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9292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5,5,5,5,5,5]}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861_1*l_h_a*1_1_1"/>
  <p:tag name="KSO_WM_TEMPLATE_CATEGORY" val="diagram"/>
  <p:tag name="KSO_WM_TEMPLATE_INDEX" val="2023186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TEXT_TYPE" val="1"/>
  <p:tag name="KSO_WM_DIAGRAM_MAX_ITEMCNT" val="3"/>
  <p:tag name="KSO_WM_DIAGRAM_MIN_ITEMCNT" val="2"/>
  <p:tag name="KSO_WM_DIAGRAM_VIRTUALLY_FRAME" val="{&quot;height&quot;:356.150036318321,&quot;left&quot;:64.55000610351563,&quot;top&quot;:98.92500305175781,&quot;width&quot;:843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PRESET_TEXT" val="添加标题内容"/>
  <p:tag name="KSO_WM_UNIT_TEXT_FILL_FORE_SCHEMECOLOR_INDEX" val="1"/>
  <p:tag name="KSO_WM_UNIT_TEXT_FILL_TYPE" val="1"/>
  <p:tag name="KSO_WM_DIAGRAM_USE_COLOR_VALUE" val="{&quot;color_scheme&quot;:1,&quot;color_type&quot;:1,&quot;theme_color_indexes&quot;:[5,5,5,5,5,5]}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861_1*l_h_i*1_1_1"/>
  <p:tag name="KSO_WM_TEMPLATE_CATEGORY" val="diagram"/>
  <p:tag name="KSO_WM_TEMPLATE_INDEX" val="2023186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3"/>
  <p:tag name="KSO_WM_DIAGRAM_MIN_ITEMCNT" val="2"/>
  <p:tag name="KSO_WM_DIAGRAM_VIRTUALLY_FRAME" val="{&quot;height&quot;:356.150036318321,&quot;left&quot;:64.55000610351563,&quot;top&quot;:98.92500305175781,&quot;width&quot;:843.799987792968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8999999761581421},{&quot;brightness&quot;:0,&quot;colorType&quot;:1,&quot;foreColorIndex&quot;:5,&quot;pos&quot;:1,&quot;transparency&quot;:0.20000000298023224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5,5,5,5,5,5]}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1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861_1*l_h_f*1_1_1"/>
  <p:tag name="KSO_WM_TEMPLATE_CATEGORY" val="diagram"/>
  <p:tag name="KSO_WM_TEMPLATE_INDEX" val="2023186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TEXT_TYPE" val="1"/>
  <p:tag name="KSO_WM_DIAGRAM_MAX_ITEMCNT" val="3"/>
  <p:tag name="KSO_WM_DIAGRAM_MIN_ITEMCNT" val="2"/>
  <p:tag name="KSO_WM_DIAGRAM_VIRTUALLY_FRAME" val="{&quot;height&quot;:356.150036318321,&quot;left&quot;:64.55000610351563,&quot;top&quot;:98.92500305175781,&quot;width&quot;:843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LAYER_COUNT" val="1"/>
  <p:tag name="KSO_WM_BEAUTIFY_FLAG" val="#wm#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&#10;"/>
  <p:tag name="KSO_WM_UNIT_TEXT_FILL_FORE_SCHEMECOLOR_INDEX" val="1"/>
  <p:tag name="KSO_WM_UNIT_TEXT_FILL_TYPE" val="1"/>
  <p:tag name="KSO_WM_DIAGRAM_USE_COLOR_VALUE" val="{&quot;color_scheme&quot;:1,&quot;color_type&quot;:1,&quot;theme_color_indexes&quot;:[5,5,5,5,5,5]}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6.37944881889763,&quot;left&quot;:63.95,&quot;top&quot;:113.55338582677166,&quot;width&quot;:801.55}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  <p:tag name="RESOURCE_RECORD_KEY" val="{&quot;10&quot;:[3504898,21579541],&quot;29&quot;:[50053052],&quot;70&quot;:[3321880]}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  <p:tag name="RESOURCE_RECORD_KEY" val="{&quot;10&quot;:[3504898,21579541],&quot;70&quot;:[3321880,3323868]}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90_4*l_h_i*1_1_1"/>
  <p:tag name="KSO_WM_TEMPLATE_CATEGORY" val="diagram"/>
  <p:tag name="KSO_WM_TEMPLATE_INDEX" val="2023179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388.4,&quot;left&quot;:33.57496337890625,&quot;top&quot;:85.35,&quot;width&quot;:431.850073242187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.8"/>
  <p:tag name="KSO_WM_DIAGRAM_USE_COLOR_VALUE" val="{&quot;color_scheme&quot;:1,&quot;color_type&quot;:1,&quot;theme_color_indexes&quot;:[5,5,5,5,5,5]}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790"/>
  <p:tag name="KSO_WM_UNIT_LAYERLEVEL" val="1_1_1"/>
  <p:tag name="KSO_WM_TAG_VERSION" val="3.0"/>
  <p:tag name="KSO_WM_UNIT_VALUE" val="10"/>
  <p:tag name="KSO_WM_UNIT_TYPE" val="l_h_a"/>
  <p:tag name="KSO_WM_UNIT_ID" val="diagram20231790_4*l_h_a*1_1_1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8.4,&quot;left&quot;:33.57496337890625,&quot;top&quot;:85.35,&quot;width&quot;:431.850073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DIAGRAM_USE_COLOR_VALUE" val="{&quot;color_scheme&quot;:1,&quot;color_type&quot;:1,&quot;theme_color_indexes&quot;:[5,5,5,5,5,5]}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90_4*l_h_f*1_1_1"/>
  <p:tag name="KSO_WM_TEMPLATE_CATEGORY" val="diagram"/>
  <p:tag name="KSO_WM_TEMPLATE_INDEX" val="2023179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8.4,&quot;left&quot;:33.57496337890625,&quot;top&quot;:85.35,&quot;width&quot;:431.8500732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输入正文，文字是您思想的提炼，请尽量言简意赅的阐述观点，根据需要可酌情增减文字"/>
  <p:tag name="KSO_WM_UNIT_TEXT_FILL_FORE_SCHEMECOLOR_INDEX" val="1"/>
  <p:tag name="KSO_WM_UNIT_TEXT_FILL_TYPE" val="1"/>
  <p:tag name="KSO_WM_DIAGRAM_USE_COLOR_VALUE" val="{&quot;color_scheme&quot;:1,&quot;color_type&quot;:1,&quot;theme_color_indexes&quot;:[5,5,5,5,5,5]}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90_4*l_h_i*1_5_1"/>
  <p:tag name="KSO_WM_TEMPLATE_CATEGORY" val="diagram"/>
  <p:tag name="KSO_WM_TEMPLATE_INDEX" val="2023179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388.4,&quot;left&quot;:33.57496337890625,&quot;top&quot;:85.35,&quot;width&quot;:431.850073242187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.8"/>
  <p:tag name="KSO_WM_DIAGRAM_USE_COLOR_VALUE" val="{&quot;color_scheme&quot;:1,&quot;color_type&quot;:1,&quot;theme_color_indexes&quot;:[5,5,5,5,5,5]}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5_1"/>
  <p:tag name="KSO_WM_TEMPLATE_CATEGORY" val="diagram"/>
  <p:tag name="KSO_WM_TEMPLATE_INDEX" val="20231790"/>
  <p:tag name="KSO_WM_UNIT_LAYERLEVEL" val="1_1_1"/>
  <p:tag name="KSO_WM_TAG_VERSION" val="3.0"/>
  <p:tag name="KSO_WM_UNIT_VALUE" val="10"/>
  <p:tag name="KSO_WM_UNIT_TYPE" val="l_h_a"/>
  <p:tag name="KSO_WM_UNIT_ID" val="diagram20231790_4*l_h_a*1_5_1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8.4,&quot;left&quot;:33.57496337890625,&quot;top&quot;:85.35,&quot;width&quot;:431.850073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DIAGRAM_USE_COLOR_VALUE" val="{&quot;color_scheme&quot;:1,&quot;color_type&quot;:1,&quot;theme_color_indexes&quot;:[5,5,5,5,5,5]}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790_4*l_h_f*1_5_1"/>
  <p:tag name="KSO_WM_TEMPLATE_CATEGORY" val="diagram"/>
  <p:tag name="KSO_WM_TEMPLATE_INDEX" val="2023179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8.4,&quot;left&quot;:33.57496337890625,&quot;top&quot;:85.35,&quot;width&quot;:431.8500732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USE_COLOR_VALUE" val="{&quot;color_scheme&quot;:1,&quot;color_type&quot;:1,&quot;theme_color_indexes&quot;:[5,5,5,5,5,5]}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90_4*l_h_i*1_4_1"/>
  <p:tag name="KSO_WM_TEMPLATE_CATEGORY" val="diagram"/>
  <p:tag name="KSO_WM_TEMPLATE_INDEX" val="2023179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388.4,&quot;left&quot;:33.57496337890625,&quot;top&quot;:85.35,&quot;width&quot;:431.850073242187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.8"/>
  <p:tag name="KSO_WM_DIAGRAM_USE_COLOR_VALUE" val="{&quot;color_scheme&quot;:1,&quot;color_type&quot;:1,&quot;theme_color_indexes&quot;:[5,5,5,5,5,5]}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790"/>
  <p:tag name="KSO_WM_UNIT_LAYERLEVEL" val="1_1_1"/>
  <p:tag name="KSO_WM_TAG_VERSION" val="3.0"/>
  <p:tag name="KSO_WM_UNIT_VALUE" val="10"/>
  <p:tag name="KSO_WM_UNIT_TYPE" val="l_h_a"/>
  <p:tag name="KSO_WM_UNIT_ID" val="diagram20231790_4*l_h_a*1_4_1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8.4,&quot;left&quot;:33.57496337890625,&quot;top&quot;:85.35,&quot;width&quot;:431.850073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DIAGRAM_USE_COLOR_VALUE" val="{&quot;color_scheme&quot;:1,&quot;color_type&quot;:1,&quot;theme_color_indexes&quot;:[5,5,5,5,5,5]}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90_4*l_h_f*1_4_1"/>
  <p:tag name="KSO_WM_TEMPLATE_CATEGORY" val="diagram"/>
  <p:tag name="KSO_WM_TEMPLATE_INDEX" val="2023179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8.4,&quot;left&quot;:33.57496337890625,&quot;top&quot;:85.35,&quot;width&quot;:431.8500732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输入正文，文字是您思想的提炼，请尽量言简意赅的阐述观点，根据需要可酌情增减文字"/>
  <p:tag name="KSO_WM_UNIT_TEXT_FILL_FORE_SCHEMECOLOR_INDEX" val="1"/>
  <p:tag name="KSO_WM_UNIT_TEXT_FILL_TYPE" val="1"/>
  <p:tag name="KSO_WM_DIAGRAM_USE_COLOR_VALUE" val="{&quot;color_scheme&quot;:1,&quot;color_type&quot;:1,&quot;theme_color_indexes&quot;:[5,5,5,5,5,5]}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90_4*l_h_i*1_3_1"/>
  <p:tag name="KSO_WM_TEMPLATE_CATEGORY" val="diagram"/>
  <p:tag name="KSO_WM_TEMPLATE_INDEX" val="2023179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388.4,&quot;left&quot;:33.57496337890625,&quot;top&quot;:85.35,&quot;width&quot;:431.850073242187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.8"/>
  <p:tag name="KSO_WM_DIAGRAM_USE_COLOR_VALUE" val="{&quot;color_scheme&quot;:1,&quot;color_type&quot;:1,&quot;theme_color_indexes&quot;:[5,5,5,5,5,5]}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790"/>
  <p:tag name="KSO_WM_UNIT_LAYERLEVEL" val="1_1_1"/>
  <p:tag name="KSO_WM_TAG_VERSION" val="3.0"/>
  <p:tag name="KSO_WM_UNIT_VALUE" val="10"/>
  <p:tag name="KSO_WM_UNIT_TYPE" val="l_h_a"/>
  <p:tag name="KSO_WM_UNIT_ID" val="diagram20231790_4*l_h_a*1_3_1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8.4,&quot;left&quot;:33.57496337890625,&quot;top&quot;:85.35,&quot;width&quot;:431.850073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DIAGRAM_USE_COLOR_VALUE" val="{&quot;color_scheme&quot;:1,&quot;color_type&quot;:1,&quot;theme_color_indexes&quot;:[5,5,5,5,5,5]}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90_4*l_h_f*1_3_1"/>
  <p:tag name="KSO_WM_TEMPLATE_CATEGORY" val="diagram"/>
  <p:tag name="KSO_WM_TEMPLATE_INDEX" val="2023179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8.4,&quot;left&quot;:33.57496337890625,&quot;top&quot;:85.35,&quot;width&quot;:431.8500732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输入你的项正文内容，文字是您思想的提炼，请尽量言简意赅的阐述观点"/>
  <p:tag name="KSO_WM_UNIT_TEXT_FILL_FORE_SCHEMECOLOR_INDEX" val="1"/>
  <p:tag name="KSO_WM_UNIT_TEXT_FILL_TYPE" val="1"/>
  <p:tag name="KSO_WM_DIAGRAM_USE_COLOR_VALUE" val="{&quot;color_scheme&quot;:1,&quot;color_type&quot;:1,&quot;theme_color_indexes&quot;:[5,5,5,5,5,5]}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790_4*l_h_i*1_2_1"/>
  <p:tag name="KSO_WM_TEMPLATE_CATEGORY" val="diagram"/>
  <p:tag name="KSO_WM_TEMPLATE_INDEX" val="2023179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388.4,&quot;left&quot;:33.57496337890625,&quot;top&quot;:85.35,&quot;width&quot;:431.8500732421875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.8"/>
  <p:tag name="KSO_WM_DIAGRAM_USE_COLOR_VALUE" val="{&quot;color_scheme&quot;:1,&quot;color_type&quot;:1,&quot;theme_color_indexes&quot;:[5,5,5,5,5,5]}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790"/>
  <p:tag name="KSO_WM_UNIT_LAYERLEVEL" val="1_1_1"/>
  <p:tag name="KSO_WM_TAG_VERSION" val="3.0"/>
  <p:tag name="KSO_WM_UNIT_VALUE" val="10"/>
  <p:tag name="KSO_WM_UNIT_TYPE" val="l_h_a"/>
  <p:tag name="KSO_WM_UNIT_ID" val="diagram20231790_4*l_h_a*1_2_1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8.4,&quot;left&quot;:33.57496337890625,&quot;top&quot;:85.35,&quot;width&quot;:431.850073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DIAGRAM_USE_COLOR_VALUE" val="{&quot;color_scheme&quot;:1,&quot;color_type&quot;:1,&quot;theme_color_indexes&quot;:[5,5,5,5,5,5]}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90_4*l_h_f*1_2_1"/>
  <p:tag name="KSO_WM_TEMPLATE_CATEGORY" val="diagram"/>
  <p:tag name="KSO_WM_TEMPLATE_INDEX" val="20231790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8.4,&quot;left&quot;:33.57496337890625,&quot;top&quot;:85.35,&quot;width&quot;:431.850073242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输入你的项正文，文字是您思想的提炼，请尽量言简意赅的阐述观点"/>
  <p:tag name="KSO_WM_UNIT_TEXT_FILL_FORE_SCHEMECOLOR_INDEX" val="1"/>
  <p:tag name="KSO_WM_UNIT_TEXT_FILL_TYPE" val="1"/>
  <p:tag name="KSO_WM_DIAGRAM_USE_COLOR_VALUE" val="{&quot;color_scheme&quot;:1,&quot;color_type&quot;:1,&quot;theme_color_indexes&quot;:[5,5,5,5,5,5]}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  <p:tag name="RESOURCE_RECORD_KEY" val="{&quot;10&quot;:[3504898,21579541],&quot;70&quot;:[3321880,3333499]}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f*1_1_1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1_1"/>
  <p:tag name="KSO_WM_UNIT_VALUE" val="171"/>
  <p:tag name="KSO_WM_DIAGRAM_VERSION" val="3"/>
  <p:tag name="KSO_WM_DIAGRAM_COLOR_TRICK" val="1"/>
  <p:tag name="KSO_WM_DIAGRAM_COLOR_TEXT_CAN_REMOVE" val="n"/>
  <p:tag name="KSO_WM_UNIT_TEXT_TYPE" val="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"/>
  <p:tag name="KSO_WM_UNIT_TEXT_FILL_FORE_SCHEMECOLOR_INDEX" val="1"/>
  <p:tag name="KSO_WM_UNIT_TEXT_FILL_TYPE" val="1"/>
  <p:tag name="KSO_WM_DIAGRAM_MAX_ITEMCNT" val="12"/>
  <p:tag name="KSO_WM_DIAGRAM_MIN_ITEMCNT" val="2"/>
  <p:tag name="KSO_WM_DIAGRAM_VIRTUALLY_FRAME" val="{&quot;height&quot;:375.85069154675364,&quot;left&quot;:27.45007874015746,&quot;top&quot;:116.09930540148852,&quot;width&quot;:890.29582557028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i*1_1_1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TEXT_FILL_FORE_SCHEMECOLOR_INDEX" val="3"/>
  <p:tag name="KSO_WM_UNIT_TEXT_FILL_TYPE" val="3"/>
  <p:tag name="KSO_WM_DIAGRAM_MAX_ITEMCNT" val="12"/>
  <p:tag name="KSO_WM_DIAGRAM_MIN_ITEMCNT" val="2"/>
  <p:tag name="KSO_WM_DIAGRAM_VIRTUALLY_FRAME" val="{&quot;height&quot;:375.85069154675364,&quot;left&quot;:27.45007874015746,&quot;top&quot;:116.09930540148852,&quot;width&quot;:890.29582557028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f*1_4_1"/>
  <p:tag name="KSO_WM_TEMPLATE_CATEGORY" val="diagram"/>
  <p:tag name="KSO_WM_TEMPLATE_INDEX" val="20235153"/>
  <p:tag name="KSO_WM_UNIT_LAYERLEVEL" val="1_1_1"/>
  <p:tag name="KSO_WM_TAG_VERSION" val="3.0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TEXT_TYPE" val="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"/>
  <p:tag name="KSO_WM_UNIT_TEXT_FILL_FORE_SCHEMECOLOR_INDEX" val="1"/>
  <p:tag name="KSO_WM_UNIT_TEXT_FILL_TYPE" val="1"/>
  <p:tag name="KSO_WM_DIAGRAM_MAX_ITEMCNT" val="12"/>
  <p:tag name="KSO_WM_DIAGRAM_MIN_ITEMCNT" val="2"/>
  <p:tag name="KSO_WM_DIAGRAM_VIRTUALLY_FRAME" val="{&quot;height&quot;:392.3999938964844,&quot;left&quot;:54.725006103515625,&quot;top&quot;:132.45000305175782,&quot;width&quot;:850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i*1_4_1"/>
  <p:tag name="KSO_WM_TEMPLATE_CATEGORY" val="diagram"/>
  <p:tag name="KSO_WM_TEMPLATE_INDEX" val="20235153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TEXT_FILL_FORE_SCHEMECOLOR_INDEX" val="3"/>
  <p:tag name="KSO_WM_UNIT_TEXT_FILL_TYPE" val="3"/>
  <p:tag name="KSO_WM_DIAGRAM_MAX_ITEMCNT" val="12"/>
  <p:tag name="KSO_WM_DIAGRAM_MIN_ITEMCNT" val="2"/>
  <p:tag name="KSO_WM_DIAGRAM_VIRTUALLY_FRAME" val="{&quot;height&quot;:392.3999938964844,&quot;left&quot;:54.725006103515625,&quot;top&quot;:132.45000305175782,&quot;width&quot;:850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f*1_2_1"/>
  <p:tag name="KSO_WM_TEMPLATE_CATEGORY" val="diagram"/>
  <p:tag name="KSO_WM_TEMPLATE_INDEX" val="20235153"/>
  <p:tag name="KSO_WM_UNIT_LAYERLEVEL" val="1_1_1"/>
  <p:tag name="KSO_WM_TAG_VERSION" val="3.0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TEXT_TYPE" val="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"/>
  <p:tag name="KSO_WM_UNIT_TEXT_FILL_FORE_SCHEMECOLOR_INDEX" val="1"/>
  <p:tag name="KSO_WM_UNIT_TEXT_FILL_TYPE" val="1"/>
  <p:tag name="KSO_WM_DIAGRAM_MAX_ITEMCNT" val="12"/>
  <p:tag name="KSO_WM_DIAGRAM_MIN_ITEMCNT" val="2"/>
  <p:tag name="KSO_WM_DIAGRAM_VIRTUALLY_FRAME" val="{&quot;height&quot;:392.3999938964844,&quot;left&quot;:54.725006103515625,&quot;top&quot;:132.45000305175782,&quot;width&quot;:850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i*1_2_1"/>
  <p:tag name="KSO_WM_TEMPLATE_CATEGORY" val="diagram"/>
  <p:tag name="KSO_WM_TEMPLATE_INDEX" val="20235153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TEXT_FILL_FORE_SCHEMECOLOR_INDEX" val="3"/>
  <p:tag name="KSO_WM_UNIT_TEXT_FILL_TYPE" val="3"/>
  <p:tag name="KSO_WM_DIAGRAM_MAX_ITEMCNT" val="12"/>
  <p:tag name="KSO_WM_DIAGRAM_MIN_ITEMCNT" val="2"/>
  <p:tag name="KSO_WM_DIAGRAM_VIRTUALLY_FRAME" val="{&quot;height&quot;:392.3999938964844,&quot;left&quot;:54.725006103515625,&quot;top&quot;:132.45000305175782,&quot;width&quot;:850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f*1_3_1"/>
  <p:tag name="KSO_WM_TEMPLATE_CATEGORY" val="diagram"/>
  <p:tag name="KSO_WM_TEMPLATE_INDEX" val="20235153"/>
  <p:tag name="KSO_WM_UNIT_LAYERLEVEL" val="1_1_1"/>
  <p:tag name="KSO_WM_TAG_VERSION" val="3.0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TEXT_TYPE" val="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"/>
  <p:tag name="KSO_WM_UNIT_TEXT_FILL_FORE_SCHEMECOLOR_INDEX" val="1"/>
  <p:tag name="KSO_WM_UNIT_TEXT_FILL_TYPE" val="1"/>
  <p:tag name="KSO_WM_DIAGRAM_MAX_ITEMCNT" val="12"/>
  <p:tag name="KSO_WM_DIAGRAM_MIN_ITEMCNT" val="2"/>
  <p:tag name="KSO_WM_DIAGRAM_VIRTUALLY_FRAME" val="{&quot;height&quot;:392.3999938964844,&quot;left&quot;:54.725006103515625,&quot;top&quot;:132.45000305175782,&quot;width&quot;:850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i*1_3_1"/>
  <p:tag name="KSO_WM_TEMPLATE_CATEGORY" val="diagram"/>
  <p:tag name="KSO_WM_TEMPLATE_INDEX" val="20235153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TEXT_FILL_FORE_SCHEMECOLOR_INDEX" val="3"/>
  <p:tag name="KSO_WM_UNIT_TEXT_FILL_TYPE" val="3"/>
  <p:tag name="KSO_WM_DIAGRAM_MAX_ITEMCNT" val="12"/>
  <p:tag name="KSO_WM_DIAGRAM_MIN_ITEMCNT" val="2"/>
  <p:tag name="KSO_WM_DIAGRAM_VIRTUALLY_FRAME" val="{&quot;height&quot;:392.3999938964844,&quot;left&quot;:54.725006103515625,&quot;top&quot;:132.45000305175782,&quot;width&quot;:850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i*1_4_1"/>
  <p:tag name="KSO_WM_TEMPLATE_CATEGORY" val="diagram"/>
  <p:tag name="KSO_WM_TEMPLATE_INDEX" val="20235153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TEXT_FILL_FORE_SCHEMECOLOR_INDEX" val="3"/>
  <p:tag name="KSO_WM_UNIT_TEXT_FILL_TYPE" val="3"/>
  <p:tag name="KSO_WM_DIAGRAM_MAX_ITEMCNT" val="12"/>
  <p:tag name="KSO_WM_DIAGRAM_MIN_ITEMCNT" val="2"/>
  <p:tag name="KSO_WM_DIAGRAM_VIRTUALLY_FRAME" val="{&quot;height&quot;:392.3999938964844,&quot;left&quot;:54.725006103515625,&quot;top&quot;:132.45000305175782,&quot;width&quot;:850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f*1_4_1"/>
  <p:tag name="KSO_WM_TEMPLATE_CATEGORY" val="diagram"/>
  <p:tag name="KSO_WM_TEMPLATE_INDEX" val="20235153"/>
  <p:tag name="KSO_WM_UNIT_LAYERLEVEL" val="1_1_1"/>
  <p:tag name="KSO_WM_TAG_VERSION" val="3.0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TEXT_TYPE" val="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"/>
  <p:tag name="KSO_WM_UNIT_TEXT_FILL_FORE_SCHEMECOLOR_INDEX" val="1"/>
  <p:tag name="KSO_WM_UNIT_TEXT_FILL_TYPE" val="1"/>
  <p:tag name="KSO_WM_DIAGRAM_MAX_ITEMCNT" val="12"/>
  <p:tag name="KSO_WM_DIAGRAM_MIN_ITEMCNT" val="2"/>
  <p:tag name="KSO_WM_DIAGRAM_VIRTUALLY_FRAME" val="{&quot;height&quot;:392.3999938964844,&quot;left&quot;:54.725006103515625,&quot;top&quot;:132.45000305175782,&quot;width&quot;:850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f*1_1_1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1_1"/>
  <p:tag name="KSO_WM_UNIT_VALUE" val="171"/>
  <p:tag name="KSO_WM_DIAGRAM_VERSION" val="3"/>
  <p:tag name="KSO_WM_DIAGRAM_COLOR_TRICK" val="1"/>
  <p:tag name="KSO_WM_DIAGRAM_COLOR_TEXT_CAN_REMOVE" val="n"/>
  <p:tag name="KSO_WM_UNIT_TEXT_TYPE" val="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"/>
  <p:tag name="KSO_WM_UNIT_TEXT_FILL_FORE_SCHEMECOLOR_INDEX" val="1"/>
  <p:tag name="KSO_WM_UNIT_TEXT_FILL_TYPE" val="1"/>
  <p:tag name="KSO_WM_DIAGRAM_MAX_ITEMCNT" val="12"/>
  <p:tag name="KSO_WM_DIAGRAM_MIN_ITEMCNT" val="2"/>
  <p:tag name="KSO_WM_DIAGRAM_VIRTUALLY_FRAME" val="{&quot;height&quot;:375.85069154675364,&quot;left&quot;:27.45007874015746,&quot;top&quot;:116.09930540148852,&quot;width&quot;:890.29582557028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i*1_1_1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TEXT_FILL_FORE_SCHEMECOLOR_INDEX" val="3"/>
  <p:tag name="KSO_WM_UNIT_TEXT_FILL_TYPE" val="3"/>
  <p:tag name="KSO_WM_DIAGRAM_MAX_ITEMCNT" val="12"/>
  <p:tag name="KSO_WM_DIAGRAM_MIN_ITEMCNT" val="2"/>
  <p:tag name="KSO_WM_DIAGRAM_VIRTUALLY_FRAME" val="{&quot;height&quot;:375.85069154675364,&quot;left&quot;:27.45007874015746,&quot;top&quot;:116.09930540148852,&quot;width&quot;:890.29582557028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f*1_4_1"/>
  <p:tag name="KSO_WM_TEMPLATE_CATEGORY" val="diagram"/>
  <p:tag name="KSO_WM_TEMPLATE_INDEX" val="20235153"/>
  <p:tag name="KSO_WM_UNIT_LAYERLEVEL" val="1_1_1"/>
  <p:tag name="KSO_WM_TAG_VERSION" val="3.0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TEXT_TYPE" val="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"/>
  <p:tag name="KSO_WM_UNIT_TEXT_FILL_FORE_SCHEMECOLOR_INDEX" val="1"/>
  <p:tag name="KSO_WM_UNIT_TEXT_FILL_TYPE" val="1"/>
  <p:tag name="KSO_WM_DIAGRAM_MAX_ITEMCNT" val="12"/>
  <p:tag name="KSO_WM_DIAGRAM_MIN_ITEMCNT" val="2"/>
  <p:tag name="KSO_WM_DIAGRAM_VIRTUALLY_FRAME" val="{&quot;height&quot;:392.3999938964844,&quot;left&quot;:54.725006103515625,&quot;top&quot;:132.45000305175782,&quot;width&quot;:850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i*1_4_1"/>
  <p:tag name="KSO_WM_TEMPLATE_CATEGORY" val="diagram"/>
  <p:tag name="KSO_WM_TEMPLATE_INDEX" val="20235153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TEXT_FILL_FORE_SCHEMECOLOR_INDEX" val="3"/>
  <p:tag name="KSO_WM_UNIT_TEXT_FILL_TYPE" val="3"/>
  <p:tag name="KSO_WM_DIAGRAM_MAX_ITEMCNT" val="12"/>
  <p:tag name="KSO_WM_DIAGRAM_MIN_ITEMCNT" val="2"/>
  <p:tag name="KSO_WM_DIAGRAM_VIRTUALLY_FRAME" val="{&quot;height&quot;:392.3999938964844,&quot;left&quot;:54.725006103515625,&quot;top&quot;:132.45000305175782,&quot;width&quot;:850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f*1_2_1"/>
  <p:tag name="KSO_WM_TEMPLATE_CATEGORY" val="diagram"/>
  <p:tag name="KSO_WM_TEMPLATE_INDEX" val="20235153"/>
  <p:tag name="KSO_WM_UNIT_LAYERLEVEL" val="1_1_1"/>
  <p:tag name="KSO_WM_TAG_VERSION" val="3.0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TEXT_TYPE" val="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"/>
  <p:tag name="KSO_WM_UNIT_TEXT_FILL_FORE_SCHEMECOLOR_INDEX" val="1"/>
  <p:tag name="KSO_WM_UNIT_TEXT_FILL_TYPE" val="1"/>
  <p:tag name="KSO_WM_DIAGRAM_MAX_ITEMCNT" val="12"/>
  <p:tag name="KSO_WM_DIAGRAM_MIN_ITEMCNT" val="2"/>
  <p:tag name="KSO_WM_DIAGRAM_VIRTUALLY_FRAME" val="{&quot;height&quot;:392.3999938964844,&quot;left&quot;:54.725006103515625,&quot;top&quot;:132.45000305175782,&quot;width&quot;:850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i*1_2_1"/>
  <p:tag name="KSO_WM_TEMPLATE_CATEGORY" val="diagram"/>
  <p:tag name="KSO_WM_TEMPLATE_INDEX" val="20235153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TEXT_FILL_FORE_SCHEMECOLOR_INDEX" val="3"/>
  <p:tag name="KSO_WM_UNIT_TEXT_FILL_TYPE" val="3"/>
  <p:tag name="KSO_WM_DIAGRAM_MAX_ITEMCNT" val="12"/>
  <p:tag name="KSO_WM_DIAGRAM_MIN_ITEMCNT" val="2"/>
  <p:tag name="KSO_WM_DIAGRAM_VIRTUALLY_FRAME" val="{&quot;height&quot;:392.3999938964844,&quot;left&quot;:54.725006103515625,&quot;top&quot;:132.45000305175782,&quot;width&quot;:850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f*1_3_1"/>
  <p:tag name="KSO_WM_TEMPLATE_CATEGORY" val="diagram"/>
  <p:tag name="KSO_WM_TEMPLATE_INDEX" val="20235153"/>
  <p:tag name="KSO_WM_UNIT_LAYERLEVEL" val="1_1_1"/>
  <p:tag name="KSO_WM_TAG_VERSION" val="3.0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TEXT_TYPE" val="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"/>
  <p:tag name="KSO_WM_UNIT_TEXT_FILL_FORE_SCHEMECOLOR_INDEX" val="1"/>
  <p:tag name="KSO_WM_UNIT_TEXT_FILL_TYPE" val="1"/>
  <p:tag name="KSO_WM_DIAGRAM_MAX_ITEMCNT" val="12"/>
  <p:tag name="KSO_WM_DIAGRAM_MIN_ITEMCNT" val="2"/>
  <p:tag name="KSO_WM_DIAGRAM_VIRTUALLY_FRAME" val="{&quot;height&quot;:392.3999938964844,&quot;left&quot;:54.725006103515625,&quot;top&quot;:132.45000305175782,&quot;width&quot;:850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i*1_3_1"/>
  <p:tag name="KSO_WM_TEMPLATE_CATEGORY" val="diagram"/>
  <p:tag name="KSO_WM_TEMPLATE_INDEX" val="20235153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TEXT_FILL_FORE_SCHEMECOLOR_INDEX" val="3"/>
  <p:tag name="KSO_WM_UNIT_TEXT_FILL_TYPE" val="3"/>
  <p:tag name="KSO_WM_DIAGRAM_MAX_ITEMCNT" val="12"/>
  <p:tag name="KSO_WM_DIAGRAM_MIN_ITEMCNT" val="2"/>
  <p:tag name="KSO_WM_DIAGRAM_VIRTUALLY_FRAME" val="{&quot;height&quot;:392.3999938964844,&quot;left&quot;:54.725006103515625,&quot;top&quot;:132.45000305175782,&quot;width&quot;:850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i*1_4_1"/>
  <p:tag name="KSO_WM_TEMPLATE_CATEGORY" val="diagram"/>
  <p:tag name="KSO_WM_TEMPLATE_INDEX" val="20235153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TEXT_FILL_FORE_SCHEMECOLOR_INDEX" val="3"/>
  <p:tag name="KSO_WM_UNIT_TEXT_FILL_TYPE" val="3"/>
  <p:tag name="KSO_WM_DIAGRAM_MAX_ITEMCNT" val="12"/>
  <p:tag name="KSO_WM_DIAGRAM_MIN_ITEMCNT" val="2"/>
  <p:tag name="KSO_WM_DIAGRAM_VIRTUALLY_FRAME" val="{&quot;height&quot;:392.3999938964844,&quot;left&quot;:54.725006103515625,&quot;top&quot;:132.45000305175782,&quot;width&quot;:850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f*1_4_1"/>
  <p:tag name="KSO_WM_TEMPLATE_CATEGORY" val="diagram"/>
  <p:tag name="KSO_WM_TEMPLATE_INDEX" val="20235153"/>
  <p:tag name="KSO_WM_UNIT_LAYERLEVEL" val="1_1_1"/>
  <p:tag name="KSO_WM_TAG_VERSION" val="3.0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TEXT_TYPE" val="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"/>
  <p:tag name="KSO_WM_UNIT_TEXT_FILL_FORE_SCHEMECOLOR_INDEX" val="1"/>
  <p:tag name="KSO_WM_UNIT_TEXT_FILL_TYPE" val="1"/>
  <p:tag name="KSO_WM_DIAGRAM_MAX_ITEMCNT" val="12"/>
  <p:tag name="KSO_WM_DIAGRAM_MIN_ITEMCNT" val="2"/>
  <p:tag name="KSO_WM_DIAGRAM_VIRTUALLY_FRAME" val="{&quot;height&quot;:392.3999938964844,&quot;left&quot;:54.725006103515625,&quot;top&quot;:132.45000305175782,&quot;width&quot;:850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  <p:tag name="RESOURCE_RECORD_KEY" val="{&quot;10&quot;:[3504898,21579541],&quot;70&quot;:[3321880,3333499]}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f*1_1_1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1_1"/>
  <p:tag name="KSO_WM_UNIT_VALUE" val="171"/>
  <p:tag name="KSO_WM_DIAGRAM_VERSION" val="3"/>
  <p:tag name="KSO_WM_DIAGRAM_COLOR_TRICK" val="1"/>
  <p:tag name="KSO_WM_DIAGRAM_COLOR_TEXT_CAN_REMOVE" val="n"/>
  <p:tag name="KSO_WM_UNIT_TEXT_TYPE" val="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"/>
  <p:tag name="KSO_WM_UNIT_TEXT_FILL_FORE_SCHEMECOLOR_INDEX" val="1"/>
  <p:tag name="KSO_WM_UNIT_TEXT_FILL_TYPE" val="1"/>
  <p:tag name="KSO_WM_DIAGRAM_MAX_ITEMCNT" val="12"/>
  <p:tag name="KSO_WM_DIAGRAM_MIN_ITEMCNT" val="2"/>
  <p:tag name="KSO_WM_DIAGRAM_VIRTUALLY_FRAME" val="{&quot;height&quot;:375.85069154675364,&quot;left&quot;:27.45007874015746,&quot;top&quot;:116.09930540148852,&quot;width&quot;:890.29582557028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i*1_1_1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TEXT_FILL_FORE_SCHEMECOLOR_INDEX" val="3"/>
  <p:tag name="KSO_WM_UNIT_TEXT_FILL_TYPE" val="3"/>
  <p:tag name="KSO_WM_DIAGRAM_MAX_ITEMCNT" val="12"/>
  <p:tag name="KSO_WM_DIAGRAM_MIN_ITEMCNT" val="2"/>
  <p:tag name="KSO_WM_DIAGRAM_VIRTUALLY_FRAME" val="{&quot;height&quot;:375.85069154675364,&quot;left&quot;:27.45007874015746,&quot;top&quot;:116.09930540148852,&quot;width&quot;:890.29582557028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f*1_4_1"/>
  <p:tag name="KSO_WM_TEMPLATE_CATEGORY" val="diagram"/>
  <p:tag name="KSO_WM_TEMPLATE_INDEX" val="20235153"/>
  <p:tag name="KSO_WM_UNIT_LAYERLEVEL" val="1_1_1"/>
  <p:tag name="KSO_WM_TAG_VERSION" val="3.0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TEXT_TYPE" val="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"/>
  <p:tag name="KSO_WM_UNIT_TEXT_FILL_FORE_SCHEMECOLOR_INDEX" val="1"/>
  <p:tag name="KSO_WM_UNIT_TEXT_FILL_TYPE" val="1"/>
  <p:tag name="KSO_WM_DIAGRAM_MAX_ITEMCNT" val="12"/>
  <p:tag name="KSO_WM_DIAGRAM_MIN_ITEMCNT" val="2"/>
  <p:tag name="KSO_WM_DIAGRAM_VIRTUALLY_FRAME" val="{&quot;height&quot;:392.3999938964844,&quot;left&quot;:54.725006103515625,&quot;top&quot;:132.45000305175782,&quot;width&quot;:850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i*1_4_1"/>
  <p:tag name="KSO_WM_TEMPLATE_CATEGORY" val="diagram"/>
  <p:tag name="KSO_WM_TEMPLATE_INDEX" val="20235153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TEXT_FILL_FORE_SCHEMECOLOR_INDEX" val="3"/>
  <p:tag name="KSO_WM_UNIT_TEXT_FILL_TYPE" val="3"/>
  <p:tag name="KSO_WM_DIAGRAM_MAX_ITEMCNT" val="12"/>
  <p:tag name="KSO_WM_DIAGRAM_MIN_ITEMCNT" val="2"/>
  <p:tag name="KSO_WM_DIAGRAM_VIRTUALLY_FRAME" val="{&quot;height&quot;:392.3999938964844,&quot;left&quot;:54.725006103515625,&quot;top&quot;:132.45000305175782,&quot;width&quot;:850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f*1_2_1"/>
  <p:tag name="KSO_WM_TEMPLATE_CATEGORY" val="diagram"/>
  <p:tag name="KSO_WM_TEMPLATE_INDEX" val="20235153"/>
  <p:tag name="KSO_WM_UNIT_LAYERLEVEL" val="1_1_1"/>
  <p:tag name="KSO_WM_TAG_VERSION" val="3.0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TEXT_TYPE" val="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"/>
  <p:tag name="KSO_WM_UNIT_TEXT_FILL_FORE_SCHEMECOLOR_INDEX" val="1"/>
  <p:tag name="KSO_WM_UNIT_TEXT_FILL_TYPE" val="1"/>
  <p:tag name="KSO_WM_DIAGRAM_MAX_ITEMCNT" val="12"/>
  <p:tag name="KSO_WM_DIAGRAM_MIN_ITEMCNT" val="2"/>
  <p:tag name="KSO_WM_DIAGRAM_VIRTUALLY_FRAME" val="{&quot;height&quot;:392.3999938964844,&quot;left&quot;:54.725006103515625,&quot;top&quot;:132.45000305175782,&quot;width&quot;:850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i*1_2_1"/>
  <p:tag name="KSO_WM_TEMPLATE_CATEGORY" val="diagram"/>
  <p:tag name="KSO_WM_TEMPLATE_INDEX" val="20235153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TEXT_FILL_FORE_SCHEMECOLOR_INDEX" val="3"/>
  <p:tag name="KSO_WM_UNIT_TEXT_FILL_TYPE" val="3"/>
  <p:tag name="KSO_WM_DIAGRAM_MAX_ITEMCNT" val="12"/>
  <p:tag name="KSO_WM_DIAGRAM_MIN_ITEMCNT" val="2"/>
  <p:tag name="KSO_WM_DIAGRAM_VIRTUALLY_FRAME" val="{&quot;height&quot;:392.3999938964844,&quot;left&quot;:54.725006103515625,&quot;top&quot;:132.45000305175782,&quot;width&quot;:850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f*1_3_1"/>
  <p:tag name="KSO_WM_TEMPLATE_CATEGORY" val="diagram"/>
  <p:tag name="KSO_WM_TEMPLATE_INDEX" val="20235153"/>
  <p:tag name="KSO_WM_UNIT_LAYERLEVEL" val="1_1_1"/>
  <p:tag name="KSO_WM_TAG_VERSION" val="3.0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TEXT_TYPE" val="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"/>
  <p:tag name="KSO_WM_UNIT_TEXT_FILL_FORE_SCHEMECOLOR_INDEX" val="1"/>
  <p:tag name="KSO_WM_UNIT_TEXT_FILL_TYPE" val="1"/>
  <p:tag name="KSO_WM_DIAGRAM_MAX_ITEMCNT" val="12"/>
  <p:tag name="KSO_WM_DIAGRAM_MIN_ITEMCNT" val="2"/>
  <p:tag name="KSO_WM_DIAGRAM_VIRTUALLY_FRAME" val="{&quot;height&quot;:392.3999938964844,&quot;left&quot;:54.725006103515625,&quot;top&quot;:132.45000305175782,&quot;width&quot;:850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i*1_3_1"/>
  <p:tag name="KSO_WM_TEMPLATE_CATEGORY" val="diagram"/>
  <p:tag name="KSO_WM_TEMPLATE_INDEX" val="20235153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TEXT_FILL_FORE_SCHEMECOLOR_INDEX" val="3"/>
  <p:tag name="KSO_WM_UNIT_TEXT_FILL_TYPE" val="3"/>
  <p:tag name="KSO_WM_DIAGRAM_MAX_ITEMCNT" val="12"/>
  <p:tag name="KSO_WM_DIAGRAM_MIN_ITEMCNT" val="2"/>
  <p:tag name="KSO_WM_DIAGRAM_VIRTUALLY_FRAME" val="{&quot;height&quot;:392.3999938964844,&quot;left&quot;:54.725006103515625,&quot;top&quot;:132.45000305175782,&quot;width&quot;:850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i*1_4_1"/>
  <p:tag name="KSO_WM_TEMPLATE_CATEGORY" val="diagram"/>
  <p:tag name="KSO_WM_TEMPLATE_INDEX" val="20235153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TEXT_FILL_FORE_SCHEMECOLOR_INDEX" val="3"/>
  <p:tag name="KSO_WM_UNIT_TEXT_FILL_TYPE" val="3"/>
  <p:tag name="KSO_WM_DIAGRAM_MAX_ITEMCNT" val="12"/>
  <p:tag name="KSO_WM_DIAGRAM_MIN_ITEMCNT" val="2"/>
  <p:tag name="KSO_WM_DIAGRAM_VIRTUALLY_FRAME" val="{&quot;height&quot;:392.3999938964844,&quot;left&quot;:54.725006103515625,&quot;top&quot;:132.45000305175782,&quot;width&quot;:850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f*1_4_1"/>
  <p:tag name="KSO_WM_TEMPLATE_CATEGORY" val="diagram"/>
  <p:tag name="KSO_WM_TEMPLATE_INDEX" val="20235153"/>
  <p:tag name="KSO_WM_UNIT_LAYERLEVEL" val="1_1_1"/>
  <p:tag name="KSO_WM_TAG_VERSION" val="3.0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TEXT_TYPE" val="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"/>
  <p:tag name="KSO_WM_UNIT_TEXT_FILL_FORE_SCHEMECOLOR_INDEX" val="1"/>
  <p:tag name="KSO_WM_UNIT_TEXT_FILL_TYPE" val="1"/>
  <p:tag name="KSO_WM_DIAGRAM_MAX_ITEMCNT" val="12"/>
  <p:tag name="KSO_WM_DIAGRAM_MIN_ITEMCNT" val="2"/>
  <p:tag name="KSO_WM_DIAGRAM_VIRTUALLY_FRAME" val="{&quot;height&quot;:392.3999938964844,&quot;left&quot;:54.725006103515625,&quot;top&quot;:132.45000305175782,&quot;width&quot;:850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f*1_1_1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1_1"/>
  <p:tag name="KSO_WM_UNIT_VALUE" val="171"/>
  <p:tag name="KSO_WM_DIAGRAM_VERSION" val="3"/>
  <p:tag name="KSO_WM_DIAGRAM_COLOR_TRICK" val="1"/>
  <p:tag name="KSO_WM_DIAGRAM_COLOR_TEXT_CAN_REMOVE" val="n"/>
  <p:tag name="KSO_WM_UNIT_TEXT_TYPE" val="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"/>
  <p:tag name="KSO_WM_UNIT_TEXT_FILL_FORE_SCHEMECOLOR_INDEX" val="1"/>
  <p:tag name="KSO_WM_UNIT_TEXT_FILL_TYPE" val="1"/>
  <p:tag name="KSO_WM_DIAGRAM_MAX_ITEMCNT" val="12"/>
  <p:tag name="KSO_WM_DIAGRAM_MIN_ITEMCNT" val="2"/>
  <p:tag name="KSO_WM_DIAGRAM_VIRTUALLY_FRAME" val="{&quot;height&quot;:375.85069154675364,&quot;left&quot;:27.45007874015746,&quot;top&quot;:116.09930540148852,&quot;width&quot;:890.29582557028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i*1_1_1"/>
  <p:tag name="KSO_WM_TEMPLATE_CATEGORY" val="diagram"/>
  <p:tag name="KSO_WM_TEMPLATE_INDEX" val="20235153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TEXT_FILL_FORE_SCHEMECOLOR_INDEX" val="3"/>
  <p:tag name="KSO_WM_UNIT_TEXT_FILL_TYPE" val="3"/>
  <p:tag name="KSO_WM_DIAGRAM_MAX_ITEMCNT" val="12"/>
  <p:tag name="KSO_WM_DIAGRAM_MIN_ITEMCNT" val="2"/>
  <p:tag name="KSO_WM_DIAGRAM_VIRTUALLY_FRAME" val="{&quot;height&quot;:375.85069154675364,&quot;left&quot;:27.45007874015746,&quot;top&quot;:116.09930540148852,&quot;width&quot;:890.295825570289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f*1_2_1"/>
  <p:tag name="KSO_WM_TEMPLATE_CATEGORY" val="diagram"/>
  <p:tag name="KSO_WM_TEMPLATE_INDEX" val="20235153"/>
  <p:tag name="KSO_WM_UNIT_LAYERLEVEL" val="1_1_1"/>
  <p:tag name="KSO_WM_TAG_VERSION" val="3.0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TEXT_TYPE" val="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"/>
  <p:tag name="KSO_WM_UNIT_TEXT_FILL_FORE_SCHEMECOLOR_INDEX" val="1"/>
  <p:tag name="KSO_WM_UNIT_TEXT_FILL_TYPE" val="1"/>
  <p:tag name="KSO_WM_DIAGRAM_MAX_ITEMCNT" val="12"/>
  <p:tag name="KSO_WM_DIAGRAM_MIN_ITEMCNT" val="2"/>
  <p:tag name="KSO_WM_DIAGRAM_VIRTUALLY_FRAME" val="{&quot;height&quot;:392.3999938964844,&quot;left&quot;:54.725006103515625,&quot;top&quot;:132.45000305175782,&quot;width&quot;:850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i*1_2_1"/>
  <p:tag name="KSO_WM_TEMPLATE_CATEGORY" val="diagram"/>
  <p:tag name="KSO_WM_TEMPLATE_INDEX" val="20235153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TEXT_FILL_FORE_SCHEMECOLOR_INDEX" val="3"/>
  <p:tag name="KSO_WM_UNIT_TEXT_FILL_TYPE" val="3"/>
  <p:tag name="KSO_WM_DIAGRAM_MAX_ITEMCNT" val="12"/>
  <p:tag name="KSO_WM_DIAGRAM_MIN_ITEMCNT" val="2"/>
  <p:tag name="KSO_WM_DIAGRAM_VIRTUALLY_FRAME" val="{&quot;height&quot;:392.3999938964844,&quot;left&quot;:54.725006103515625,&quot;top&quot;:132.45000305175782,&quot;width&quot;:850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f*1_3_1"/>
  <p:tag name="KSO_WM_TEMPLATE_CATEGORY" val="diagram"/>
  <p:tag name="KSO_WM_TEMPLATE_INDEX" val="20235153"/>
  <p:tag name="KSO_WM_UNIT_LAYERLEVEL" val="1_1_1"/>
  <p:tag name="KSO_WM_TAG_VERSION" val="3.0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TEXT_TYPE" val="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"/>
  <p:tag name="KSO_WM_UNIT_TEXT_FILL_FORE_SCHEMECOLOR_INDEX" val="1"/>
  <p:tag name="KSO_WM_UNIT_TEXT_FILL_TYPE" val="1"/>
  <p:tag name="KSO_WM_DIAGRAM_MAX_ITEMCNT" val="12"/>
  <p:tag name="KSO_WM_DIAGRAM_MIN_ITEMCNT" val="2"/>
  <p:tag name="KSO_WM_DIAGRAM_VIRTUALLY_FRAME" val="{&quot;height&quot;:392.3999938964844,&quot;left&quot;:54.725006103515625,&quot;top&quot;:132.45000305175782,&quot;width&quot;:850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153_3*l_h_i*1_3_1"/>
  <p:tag name="KSO_WM_TEMPLATE_CATEGORY" val="diagram"/>
  <p:tag name="KSO_WM_TEMPLATE_INDEX" val="20235153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TEXT_FILL_FORE_SCHEMECOLOR_INDEX" val="3"/>
  <p:tag name="KSO_WM_UNIT_TEXT_FILL_TYPE" val="3"/>
  <p:tag name="KSO_WM_DIAGRAM_MAX_ITEMCNT" val="12"/>
  <p:tag name="KSO_WM_DIAGRAM_MIN_ITEMCNT" val="2"/>
  <p:tag name="KSO_WM_DIAGRAM_VIRTUALLY_FRAME" val="{&quot;height&quot;:392.3999938964844,&quot;left&quot;:54.725006103515625,&quot;top&quot;:132.45000305175782,&quot;width&quot;:850.54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.30000001192092896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5,5,5,5,5]}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  <p:tag name="RESOURCE_RECORD_KEY" val="{&quot;10&quot;:[3504898,21579541],&quot;70&quot;:[3321880,3323868]}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861_1*l_h_i*1_2_2"/>
  <p:tag name="KSO_WM_TEMPLATE_CATEGORY" val="diagram"/>
  <p:tag name="KSO_WM_TEMPLATE_INDEX" val="2023186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3"/>
  <p:tag name="KSO_WM_DIAGRAM_MIN_ITEMCNT" val="2"/>
  <p:tag name="KSO_WM_DIAGRAM_VIRTUALLY_FRAME" val="{&quot;height&quot;:356.150036318321,&quot;left&quot;:64.55000610351563,&quot;top&quot;:98.92500305175781,&quot;width&quot;:843.7999877929688}"/>
  <p:tag name="KSO_WM_DIAGRAM_COLOR_MATCH_VALUE" val="{&quot;shape&quot;:{&quot;fill&quot;:{&quot;gradient&quot;:[{&quot;brightness&quot;:0,&quot;colorType&quot;:1,&quot;foreColorIndex&quot;:5,&quot;pos&quot;:1,&quot;transparency&quot;:1},{&quot;brightness&quot;:0,&quot;colorType&quot;:1,&quot;foreColorIndex&quot;:5,&quot;pos&quot;:1,&quot;transparency&quot;:0},{&quot;brightness&quot;:0.800000011920929,&quot;colorType&quot;:1,&quot;foreColorIndex&quot;:5,&quot;pos&quot;:0,&quot;transparency&quot;:0.8999999761581421}],&quot;type&quot;:3},&quot;glow&quot;:{&quot;colorType&quot;:0},&quot;line&quot;:{&quot;gradient&quot;:[{&quot;brightness&quot;:0,&quot;colorType&quot;:1,&quot;foreColorIndex&quot;:5,&quot;pos&quot;:0.20000000298023224,&quot;transparency&quot;:1},{&quot;brightness&quot;:0.4000000059604645,&quot;colorType&quot;:1,&quot;foreColorIndex&quot;:5,&quot;pos&quot;:1,&quot;transparency&quot;:0}],&quot;type&quot;:2},&quot;shadow&quot;:{&quot;brightness&quot;:-0.25,&quot;colorType&quot;:1,&quot;foreColorIndex&quot;:5,&quot;transparency&quot;:0.9300000071525574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9292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5,5,5,5,5,5]}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861_1*l_h_a*1_2_1"/>
  <p:tag name="KSO_WM_TEMPLATE_CATEGORY" val="diagram"/>
  <p:tag name="KSO_WM_TEMPLATE_INDEX" val="2023186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4"/>
  <p:tag name="KSO_WM_UNIT_TEXT_TYPE" val="1"/>
  <p:tag name="KSO_WM_DIAGRAM_MAX_ITEMCNT" val="3"/>
  <p:tag name="KSO_WM_DIAGRAM_MIN_ITEMCNT" val="2"/>
  <p:tag name="KSO_WM_DIAGRAM_VIRTUALLY_FRAME" val="{&quot;height&quot;:356.150036318321,&quot;left&quot;:64.55000610351563,&quot;top&quot;:98.92500305175781,&quot;width&quot;:843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PRESET_TEXT" val="添加标题内容"/>
  <p:tag name="KSO_WM_UNIT_TEXT_FILL_FORE_SCHEMECOLOR_INDEX" val="1"/>
  <p:tag name="KSO_WM_UNIT_TEXT_FILL_TYPE" val="1"/>
  <p:tag name="KSO_WM_DIAGRAM_USE_COLOR_VALUE" val="{&quot;color_scheme&quot;:1,&quot;color_type&quot;:1,&quot;theme_color_indexes&quot;:[5,5,5,5,5,5]}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861_1*l_h_i*1_2_1"/>
  <p:tag name="KSO_WM_TEMPLATE_CATEGORY" val="diagram"/>
  <p:tag name="KSO_WM_TEMPLATE_INDEX" val="2023186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3"/>
  <p:tag name="KSO_WM_DIAGRAM_MIN_ITEMCNT" val="2"/>
  <p:tag name="KSO_WM_DIAGRAM_VIRTUALLY_FRAME" val="{&quot;height&quot;:356.150036318321,&quot;left&quot;:64.55000610351563,&quot;top&quot;:98.92500305175781,&quot;width&quot;:843.799987792968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.8999999761581421},{&quot;brightness&quot;:0,&quot;colorType&quot;:1,&quot;foreColorIndex&quot;:5,&quot;pos&quot;:1,&quot;transparency&quot;:0.20000000298023224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5,5,5,5,5,5]}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861_1*l_h_f*1_2_1"/>
  <p:tag name="KSO_WM_TEMPLATE_CATEGORY" val="diagram"/>
  <p:tag name="KSO_WM_TEMPLATE_INDEX" val="2023186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33"/>
  <p:tag name="KSO_WM_UNIT_TEXT_TYPE" val="1"/>
  <p:tag name="KSO_WM_DIAGRAM_MAX_ITEMCNT" val="3"/>
  <p:tag name="KSO_WM_DIAGRAM_MIN_ITEMCNT" val="2"/>
  <p:tag name="KSO_WM_DIAGRAM_VIRTUALLY_FRAME" val="{&quot;height&quot;:356.150036318321,&quot;left&quot;:64.55000610351563,&quot;top&quot;:98.92500305175781,&quot;width&quot;:843.79998779296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LAYER_COUNT" val="1"/>
  <p:tag name="KSO_WM_BEAUTIFY_FLAG" val="#wm#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&#10;"/>
  <p:tag name="KSO_WM_UNIT_TEXT_FILL_FORE_SCHEMECOLOR_INDEX" val="1"/>
  <p:tag name="KSO_WM_UNIT_TEXT_FILL_TYPE" val="1"/>
  <p:tag name="KSO_WM_DIAGRAM_USE_COLOR_VALUE" val="{&quot;color_scheme&quot;:1,&quot;color_type&quot;:1,&quot;theme_color_indexes&quot;:[5,5,5,5,5,5]}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40492993_1"/>
  <p:tag name="KSO_WM_TEMPLATE_SUBCATEGORY" val="0"/>
  <p:tag name="KSO_WM_TEMPLATE_MASTER_TYPE" val="0"/>
  <p:tag name="KSO_WM_TEMPLATE_COLOR_TYPE" val="0"/>
  <p:tag name="KSO_WM_SLIDE_ITEM_CNT" val="4"/>
  <p:tag name="KSO_WM_SLIDE_INDEX" val="1"/>
  <p:tag name="KSO_WM_TAG_VERSION" val="3.0"/>
  <p:tag name="KSO_WM_BEAUTIFY_FLAG" val="#wm#"/>
  <p:tag name="KSO_WM_TEMPLATE_CATEGORY" val="custom"/>
  <p:tag name="KSO_WM_TEMPLATE_INDEX" val="40492993"/>
  <p:tag name="KSO_WM_SLIDE_TYPE" val="text"/>
  <p:tag name="KSO_WM_SLIDE_SUBTYPE" val="picTxt"/>
  <p:tag name="KSO_WM_SLIDE_SIZE" val="959.95*290.4"/>
  <p:tag name="KSO_WM_SLIDE_POSITION" val="0*166.12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2_3*l_i*1_2"/>
  <p:tag name="KSO_WM_TEMPLATE_CATEGORY" val="diagram"/>
  <p:tag name="KSO_WM_TEMPLATE_INDEX" val="40492982"/>
  <p:tag name="KSO_WM_UNIT_LAYERLEVEL" val="1_1"/>
  <p:tag name="KSO_WM_TAG_VERSION" val="3.0"/>
  <p:tag name="KSO_WM_BEAUTIFY_FLAG" val="#wm#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UNIT_FILL_TYPE" val="3"/>
  <p:tag name="KSO_WM_DIAGRAM_VIRTUALLY_FRAME" val="{&quot;height&quot;:290.40000000000003,&quot;left&quot;:0,&quot;top&quot;:166.12503937007872,&quot;width&quot;:959.9750393700788}"/>
  <p:tag name="KSO_WM_DIAGRAM_MAX_ITEMCNT" val="4"/>
  <p:tag name="KSO_WM_DIAGRAM_MIN_ITEMCNT" val="2"/>
  <p:tag name="KSO_WM_DIAGRAM_COLOR_MATCH_VALUE" val="{&quot;shape&quot;:{&quot;fill&quot;:{&quot;gradient&quot;:[{&quot;brightness&quot;:0,&quot;colorType&quot;:1,&quot;foreColorIndex&quot;:5,&quot;pos&quot;:0.12999999523162842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1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0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6.37944881889763,&quot;left&quot;:63.95,&quot;top&quot;:113.55338582677166,&quot;width&quot;:801.55}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6.37944881889763,&quot;left&quot;:63.95,&quot;top&quot;:113.55338582677166,&quot;width&quot;:801.55}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40492993_1"/>
  <p:tag name="KSO_WM_TEMPLATE_SUBCATEGORY" val="0"/>
  <p:tag name="KSO_WM_TEMPLATE_MASTER_TYPE" val="0"/>
  <p:tag name="KSO_WM_TEMPLATE_COLOR_TYPE" val="0"/>
  <p:tag name="KSO_WM_SLIDE_ITEM_CNT" val="4"/>
  <p:tag name="KSO_WM_SLIDE_INDEX" val="1"/>
  <p:tag name="KSO_WM_TAG_VERSION" val="3.0"/>
  <p:tag name="KSO_WM_BEAUTIFY_FLAG" val="#wm#"/>
  <p:tag name="KSO_WM_TEMPLATE_CATEGORY" val="custom"/>
  <p:tag name="KSO_WM_TEMPLATE_INDEX" val="40492993"/>
  <p:tag name="KSO_WM_SLIDE_TYPE" val="text"/>
  <p:tag name="KSO_WM_SLIDE_SUBTYPE" val="picTxt"/>
  <p:tag name="KSO_WM_SLIDE_SIZE" val="959.95*290.4"/>
  <p:tag name="KSO_WM_SLIDE_POSITION" val="0*166.12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2_3*l_i*1_2"/>
  <p:tag name="KSO_WM_TEMPLATE_CATEGORY" val="diagram"/>
  <p:tag name="KSO_WM_TEMPLATE_INDEX" val="40492982"/>
  <p:tag name="KSO_WM_UNIT_LAYERLEVEL" val="1_1"/>
  <p:tag name="KSO_WM_TAG_VERSION" val="3.0"/>
  <p:tag name="KSO_WM_BEAUTIFY_FLAG" val="#wm#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UNIT_FILL_TYPE" val="3"/>
  <p:tag name="KSO_WM_DIAGRAM_VIRTUALLY_FRAME" val="{&quot;height&quot;:290.40000000000003,&quot;left&quot;:0,&quot;top&quot;:166.12503937007872,&quot;width&quot;:959.9750393700788}"/>
  <p:tag name="KSO_WM_DIAGRAM_MAX_ITEMCNT" val="4"/>
  <p:tag name="KSO_WM_DIAGRAM_MIN_ITEMCNT" val="2"/>
  <p:tag name="KSO_WM_DIAGRAM_COLOR_MATCH_VALUE" val="{&quot;shape&quot;:{&quot;fill&quot;:{&quot;gradient&quot;:[{&quot;brightness&quot;:0,&quot;colorType&quot;:1,&quot;foreColorIndex&quot;:5,&quot;pos&quot;:0.12999999523162842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1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0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6.37944881889763,&quot;left&quot;:63.95,&quot;top&quot;:113.55338582677166,&quot;width&quot;:801.55}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6.37944881889763,&quot;left&quot;:63.95,&quot;top&quot;:113.55338582677166,&quot;width&quot;:801.55}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6.37944881889763,&quot;left&quot;:63.95,&quot;top&quot;:113.55338582677166,&quot;width&quot;:801.55}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6.37944881889763,&quot;left&quot;:63.95,&quot;top&quot;:113.55338582677166,&quot;width&quot;:801.55}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6.37944881889763,&quot;left&quot;:63.95,&quot;top&quot;:113.55338582677166,&quot;width&quot;:801.55}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6.37944881889763,&quot;left&quot;:63.95,&quot;top&quot;:113.55338582677166,&quot;width&quot;:801.55}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6.37944881889763,&quot;left&quot;:63.95,&quot;top&quot;:113.55338582677166,&quot;width&quot;:801.55}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6.37944881889763,&quot;left&quot;:63.95,&quot;top&quot;:113.55338582677166,&quot;width&quot;:801.55}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6.37944881889763,&quot;left&quot;:63.95,&quot;top&quot;:113.55338582677166,&quot;width&quot;:801.55}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6.37944881889763,&quot;left&quot;:63.95,&quot;top&quot;:113.55338582677166,&quot;width&quot;:801.55}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6.37944881889763,&quot;left&quot;:63.95,&quot;top&quot;:113.55338582677166,&quot;width&quot;:801.55}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6.37944881889763,&quot;left&quot;:63.95,&quot;top&quot;:113.55338582677166,&quot;width&quot;:801.55}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6.37944881889763,&quot;left&quot;:63.95,&quot;top&quot;:113.55338582677166,&quot;width&quot;:801.55}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6.37944881889763,&quot;left&quot;:63.95,&quot;top&quot;:113.55338582677166,&quot;width&quot;:801.55}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6.37944881889763,&quot;left&quot;:63.95,&quot;top&quot;:113.55338582677166,&quot;width&quot;:801.55}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40492993_1"/>
  <p:tag name="KSO_WM_TEMPLATE_SUBCATEGORY" val="0"/>
  <p:tag name="KSO_WM_TEMPLATE_MASTER_TYPE" val="0"/>
  <p:tag name="KSO_WM_TEMPLATE_COLOR_TYPE" val="0"/>
  <p:tag name="KSO_WM_SLIDE_ITEM_CNT" val="4"/>
  <p:tag name="KSO_WM_SLIDE_INDEX" val="1"/>
  <p:tag name="KSO_WM_TAG_VERSION" val="3.0"/>
  <p:tag name="KSO_WM_BEAUTIFY_FLAG" val="#wm#"/>
  <p:tag name="KSO_WM_TEMPLATE_CATEGORY" val="custom"/>
  <p:tag name="KSO_WM_TEMPLATE_INDEX" val="40492993"/>
  <p:tag name="KSO_WM_SLIDE_TYPE" val="text"/>
  <p:tag name="KSO_WM_SLIDE_SUBTYPE" val="picTxt"/>
  <p:tag name="KSO_WM_SLIDE_SIZE" val="959.95*290.4"/>
  <p:tag name="KSO_WM_SLIDE_POSITION" val="0*166.12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82_3*l_i*1_2"/>
  <p:tag name="KSO_WM_TEMPLATE_CATEGORY" val="diagram"/>
  <p:tag name="KSO_WM_TEMPLATE_INDEX" val="40492982"/>
  <p:tag name="KSO_WM_UNIT_LAYERLEVEL" val="1_1"/>
  <p:tag name="KSO_WM_TAG_VERSION" val="3.0"/>
  <p:tag name="KSO_WM_BEAUTIFY_FLAG" val="#wm#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UNIT_FILL_TYPE" val="3"/>
  <p:tag name="KSO_WM_DIAGRAM_VIRTUALLY_FRAME" val="{&quot;height&quot;:290.40000000000003,&quot;left&quot;:0,&quot;top&quot;:166.12503937007872,&quot;width&quot;:959.9750393700788}"/>
  <p:tag name="KSO_WM_DIAGRAM_MAX_ITEMCNT" val="4"/>
  <p:tag name="KSO_WM_DIAGRAM_MIN_ITEMCNT" val="2"/>
  <p:tag name="KSO_WM_DIAGRAM_COLOR_MATCH_VALUE" val="{&quot;shape&quot;:{&quot;fill&quot;:{&quot;gradient&quot;:[{&quot;brightness&quot;:0,&quot;colorType&quot;:1,&quot;foreColorIndex&quot;:5,&quot;pos&quot;:0.12999999523162842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1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0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WP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874CB"/>
    </a:accent1>
    <a:accent2>
      <a:srgbClr val="EE822F"/>
    </a:accent2>
    <a:accent3>
      <a:srgbClr val="F2BA02"/>
    </a:accent3>
    <a:accent4>
      <a:srgbClr val="75BD42"/>
    </a:accent4>
    <a:accent5>
      <a:srgbClr val="30C0B4"/>
    </a:accent5>
    <a:accent6>
      <a:srgbClr val="E54C5E"/>
    </a:accent6>
    <a:hlink>
      <a:srgbClr val="0026E5"/>
    </a:hlink>
    <a:folHlink>
      <a:srgbClr val="7E1FAD"/>
    </a:folHlink>
  </a:clrScheme>
</a:themeOverride>
</file>

<file path=ppt/theme/themeOverride2.xml><?xml version="1.0" encoding="utf-8"?>
<a:themeOverride xmlns:a="http://schemas.openxmlformats.org/drawingml/2006/main">
  <a:clrScheme name="WP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874CB"/>
    </a:accent1>
    <a:accent2>
      <a:srgbClr val="EE822F"/>
    </a:accent2>
    <a:accent3>
      <a:srgbClr val="F2BA02"/>
    </a:accent3>
    <a:accent4>
      <a:srgbClr val="75BD42"/>
    </a:accent4>
    <a:accent5>
      <a:srgbClr val="30C0B4"/>
    </a:accent5>
    <a:accent6>
      <a:srgbClr val="E54C5E"/>
    </a:accent6>
    <a:hlink>
      <a:srgbClr val="0026E5"/>
    </a:hlink>
    <a:folHlink>
      <a:srgbClr val="7E1FAD"/>
    </a:folHlink>
  </a:clrScheme>
</a:themeOverride>
</file>

<file path=ppt/theme/themeOverride3.xml><?xml version="1.0" encoding="utf-8"?>
<a:themeOverride xmlns:a="http://schemas.openxmlformats.org/drawingml/2006/main">
  <a:clrScheme name="WP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874CB"/>
    </a:accent1>
    <a:accent2>
      <a:srgbClr val="EE822F"/>
    </a:accent2>
    <a:accent3>
      <a:srgbClr val="F2BA02"/>
    </a:accent3>
    <a:accent4>
      <a:srgbClr val="75BD42"/>
    </a:accent4>
    <a:accent5>
      <a:srgbClr val="30C0B4"/>
    </a:accent5>
    <a:accent6>
      <a:srgbClr val="E54C5E"/>
    </a:accent6>
    <a:hlink>
      <a:srgbClr val="0026E5"/>
    </a:hlink>
    <a:folHlink>
      <a:srgbClr val="7E1FAD"/>
    </a:folHlink>
  </a:clrScheme>
</a:themeOverride>
</file>

<file path=ppt/theme/themeOverride4.xml><?xml version="1.0" encoding="utf-8"?>
<a:themeOverride xmlns:a="http://schemas.openxmlformats.org/drawingml/2006/main">
  <a:clrScheme name="WP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874CB"/>
    </a:accent1>
    <a:accent2>
      <a:srgbClr val="EE822F"/>
    </a:accent2>
    <a:accent3>
      <a:srgbClr val="F2BA02"/>
    </a:accent3>
    <a:accent4>
      <a:srgbClr val="75BD42"/>
    </a:accent4>
    <a:accent5>
      <a:srgbClr val="30C0B4"/>
    </a:accent5>
    <a:accent6>
      <a:srgbClr val="E54C5E"/>
    </a:accent6>
    <a:hlink>
      <a:srgbClr val="0026E5"/>
    </a:hlink>
    <a:folHlink>
      <a:srgbClr val="7E1FAD"/>
    </a:folHlink>
  </a:clrScheme>
</a:themeOverride>
</file>

<file path=ppt/theme/themeOverride5.xml><?xml version="1.0" encoding="utf-8"?>
<a:themeOverride xmlns:a="http://schemas.openxmlformats.org/drawingml/2006/main">
  <a:clrScheme name="WP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874CB"/>
    </a:accent1>
    <a:accent2>
      <a:srgbClr val="EE822F"/>
    </a:accent2>
    <a:accent3>
      <a:srgbClr val="F2BA02"/>
    </a:accent3>
    <a:accent4>
      <a:srgbClr val="75BD42"/>
    </a:accent4>
    <a:accent5>
      <a:srgbClr val="30C0B4"/>
    </a:accent5>
    <a:accent6>
      <a:srgbClr val="E54C5E"/>
    </a:accent6>
    <a:hlink>
      <a:srgbClr val="0026E5"/>
    </a:hlink>
    <a:folHlink>
      <a:srgbClr val="7E1FAD"/>
    </a:folHlink>
  </a:clrScheme>
</a:themeOverride>
</file>

<file path=ppt/theme/themeOverride6.xml><?xml version="1.0" encoding="utf-8"?>
<a:themeOverride xmlns:a="http://schemas.openxmlformats.org/drawingml/2006/main">
  <a:clrScheme name="WP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874CB"/>
    </a:accent1>
    <a:accent2>
      <a:srgbClr val="EE822F"/>
    </a:accent2>
    <a:accent3>
      <a:srgbClr val="F2BA02"/>
    </a:accent3>
    <a:accent4>
      <a:srgbClr val="75BD42"/>
    </a:accent4>
    <a:accent5>
      <a:srgbClr val="30C0B4"/>
    </a:accent5>
    <a:accent6>
      <a:srgbClr val="E54C5E"/>
    </a:accent6>
    <a:hlink>
      <a:srgbClr val="0026E5"/>
    </a:hlink>
    <a:folHlink>
      <a:srgbClr val="7E1FAD"/>
    </a:folHlink>
  </a:clrScheme>
</a:themeOverride>
</file>

<file path=ppt/theme/themeOverride7.xml><?xml version="1.0" encoding="utf-8"?>
<a:themeOverride xmlns:a="http://schemas.openxmlformats.org/drawingml/2006/main">
  <a:clrScheme name="WP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874CB"/>
    </a:accent1>
    <a:accent2>
      <a:srgbClr val="EE822F"/>
    </a:accent2>
    <a:accent3>
      <a:srgbClr val="F2BA02"/>
    </a:accent3>
    <a:accent4>
      <a:srgbClr val="75BD42"/>
    </a:accent4>
    <a:accent5>
      <a:srgbClr val="30C0B4"/>
    </a:accent5>
    <a:accent6>
      <a:srgbClr val="E54C5E"/>
    </a:accent6>
    <a:hlink>
      <a:srgbClr val="0026E5"/>
    </a:hlink>
    <a:folHlink>
      <a:srgbClr val="7E1FAD"/>
    </a:folHlink>
  </a:clrScheme>
</a:themeOverride>
</file>

<file path=ppt/theme/themeOverride8.xml><?xml version="1.0" encoding="utf-8"?>
<a:themeOverride xmlns:a="http://schemas.openxmlformats.org/drawingml/2006/main">
  <a:clrScheme name="WP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874CB"/>
    </a:accent1>
    <a:accent2>
      <a:srgbClr val="EE822F"/>
    </a:accent2>
    <a:accent3>
      <a:srgbClr val="F2BA02"/>
    </a:accent3>
    <a:accent4>
      <a:srgbClr val="75BD42"/>
    </a:accent4>
    <a:accent5>
      <a:srgbClr val="30C0B4"/>
    </a:accent5>
    <a:accent6>
      <a:srgbClr val="E54C5E"/>
    </a:accent6>
    <a:hlink>
      <a:srgbClr val="0026E5"/>
    </a:hlink>
    <a:folHlink>
      <a:srgbClr val="7E1FAD"/>
    </a:folHlink>
  </a:clrScheme>
</a:themeOverride>
</file>

<file path=ppt/theme/themeOverride9.xml><?xml version="1.0" encoding="utf-8"?>
<a:themeOverride xmlns:a="http://schemas.openxmlformats.org/drawingml/2006/main">
  <a:clrScheme name="WP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874CB"/>
    </a:accent1>
    <a:accent2>
      <a:srgbClr val="EE822F"/>
    </a:accent2>
    <a:accent3>
      <a:srgbClr val="F2BA02"/>
    </a:accent3>
    <a:accent4>
      <a:srgbClr val="75BD42"/>
    </a:accent4>
    <a:accent5>
      <a:srgbClr val="30C0B4"/>
    </a:accent5>
    <a:accent6>
      <a:srgbClr val="E54C5E"/>
    </a:accent6>
    <a:hlink>
      <a:srgbClr val="0026E5"/>
    </a:hlink>
    <a:folHlink>
      <a:srgbClr val="7E1FAD"/>
    </a:folHlink>
  </a:clrScheme>
</a:themeOverride>
</file>

<file path=ppt/theme/themeOverride10.xml><?xml version="1.0" encoding="utf-8"?>
<a:themeOverride xmlns:a="http://schemas.openxmlformats.org/drawingml/2006/main">
  <a:clrScheme name="WP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874CB"/>
    </a:accent1>
    <a:accent2>
      <a:srgbClr val="EE822F"/>
    </a:accent2>
    <a:accent3>
      <a:srgbClr val="F2BA02"/>
    </a:accent3>
    <a:accent4>
      <a:srgbClr val="75BD42"/>
    </a:accent4>
    <a:accent5>
      <a:srgbClr val="30C0B4"/>
    </a:accent5>
    <a:accent6>
      <a:srgbClr val="E54C5E"/>
    </a:accent6>
    <a:hlink>
      <a:srgbClr val="0026E5"/>
    </a:hlink>
    <a:folHlink>
      <a:srgbClr val="7E1FA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991</Words>
  <Application>Microsoft Office PowerPoint</Application>
  <PresentationFormat>宽屏</PresentationFormat>
  <Paragraphs>194</Paragraphs>
  <Slides>38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44" baseType="lpstr">
      <vt:lpstr>方正公文小标宋</vt:lpstr>
      <vt:lpstr>苹方-简</vt:lpstr>
      <vt:lpstr>微软雅黑</vt:lpstr>
      <vt:lpstr>Arial</vt:lpstr>
      <vt:lpstr>Wingdings</vt:lpstr>
      <vt:lpstr>WPS</vt:lpstr>
      <vt:lpstr>PowerPoint 演示文稿</vt:lpstr>
      <vt:lpstr>目录</vt:lpstr>
      <vt:lpstr>PowerPoint 演示文稿</vt:lpstr>
      <vt:lpstr>整体考虑</vt:lpstr>
      <vt:lpstr>整体考虑</vt:lpstr>
      <vt:lpstr>整体考虑</vt:lpstr>
      <vt:lpstr>PowerPoint 演示文稿</vt:lpstr>
      <vt:lpstr>用户体系-两类六级</vt:lpstr>
      <vt:lpstr>用户体系-数据填报用户</vt:lpstr>
      <vt:lpstr>用户体系-办学点</vt:lpstr>
      <vt:lpstr>上报机制-逐级上报、驳回</vt:lpstr>
      <vt:lpstr>上报机制-两类状态</vt:lpstr>
      <vt:lpstr>录入方式</vt:lpstr>
      <vt:lpstr>录入方式-统计台账</vt:lpstr>
      <vt:lpstr>录入方式-统计台账</vt:lpstr>
      <vt:lpstr>录入方式-停用学校</vt:lpstr>
      <vt:lpstr>PowerPoint 演示文稿</vt:lpstr>
      <vt:lpstr>工作流程-办学点</vt:lpstr>
      <vt:lpstr>工作流程-学校</vt:lpstr>
      <vt:lpstr>工作流程-教育行政部门</vt:lpstr>
      <vt:lpstr>PowerPoint 演示文稿</vt:lpstr>
      <vt:lpstr>界面改版</vt:lpstr>
      <vt:lpstr>界面改版-数据接收</vt:lpstr>
      <vt:lpstr>界面改版-采集录入</vt:lpstr>
      <vt:lpstr>界面改版-工作进度</vt:lpstr>
      <vt:lpstr>界面改版-校验汇总</vt:lpstr>
      <vt:lpstr>界面改版-数据上报</vt:lpstr>
      <vt:lpstr>界面改版-报表查看</vt:lpstr>
      <vt:lpstr>界面改版-过录导出</vt:lpstr>
      <vt:lpstr>界面改版-相关资料</vt:lpstr>
      <vt:lpstr>功能优化-按区划汇总</vt:lpstr>
      <vt:lpstr>功能优化-上年数据对比</vt:lpstr>
      <vt:lpstr>功能优化-业务数据同步</vt:lpstr>
      <vt:lpstr>功能优化-数据规范性核查</vt:lpstr>
      <vt:lpstr>功能优化-报表动态校验</vt:lpstr>
      <vt:lpstr>功能优化-浮动行表筛选</vt:lpstr>
      <vt:lpstr>功能优化-过录导出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alfonso</dc:creator>
  <cp:lastModifiedBy>C</cp:lastModifiedBy>
  <cp:revision>2</cp:revision>
  <dcterms:created xsi:type="dcterms:W3CDTF">2026-07-07T14:25:22Z</dcterms:created>
  <dcterms:modified xsi:type="dcterms:W3CDTF">2026-09-03T07:34:50Z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2052-12.9.0.27451</vt:lpwstr>
  </property>
  <property fmtid="{D5CDD505-2E9C-101B-9397-08002B2CF9AE}" pid="3" name="ICV">
    <vt:lpwstr>5DBA60674D45457DB5B19B4C98A1756A_13</vt:lpwstr>
  </property>
</Properties>
</file>